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85" r:id="rId6"/>
    <p:sldId id="274" r:id="rId7"/>
    <p:sldId id="272" r:id="rId8"/>
    <p:sldId id="280" r:id="rId9"/>
    <p:sldId id="281" r:id="rId10"/>
    <p:sldId id="282" r:id="rId11"/>
    <p:sldId id="283" r:id="rId12"/>
    <p:sldId id="279" r:id="rId13"/>
    <p:sldId id="273" r:id="rId14"/>
    <p:sldId id="260" r:id="rId15"/>
    <p:sldId id="261" r:id="rId16"/>
    <p:sldId id="262" r:id="rId17"/>
    <p:sldId id="275" r:id="rId18"/>
    <p:sldId id="286" r:id="rId19"/>
    <p:sldId id="287" r:id="rId20"/>
    <p:sldId id="277" r:id="rId21"/>
    <p:sldId id="263" r:id="rId22"/>
    <p:sldId id="264" r:id="rId23"/>
    <p:sldId id="265" r:id="rId24"/>
    <p:sldId id="289" r:id="rId25"/>
    <p:sldId id="297" r:id="rId26"/>
    <p:sldId id="294" r:id="rId27"/>
    <p:sldId id="295" r:id="rId28"/>
    <p:sldId id="296" r:id="rId29"/>
    <p:sldId id="300" r:id="rId30"/>
    <p:sldId id="290" r:id="rId31"/>
    <p:sldId id="266" r:id="rId32"/>
    <p:sldId id="267" r:id="rId33"/>
    <p:sldId id="268" r:id="rId34"/>
    <p:sldId id="291" r:id="rId35"/>
    <p:sldId id="301" r:id="rId36"/>
    <p:sldId id="292" r:id="rId37"/>
    <p:sldId id="269" r:id="rId38"/>
    <p:sldId id="270" r:id="rId39"/>
    <p:sldId id="271" r:id="rId40"/>
    <p:sldId id="302" r:id="rId41"/>
    <p:sldId id="298" r:id="rId42"/>
    <p:sldId id="299" r:id="rId43"/>
    <p:sldId id="293" r:id="rId44"/>
    <p:sldId id="303" r:id="rId45"/>
    <p:sldId id="304"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C4F7A1-D319-495C-8385-41099D31D0BB}" v="217" dt="2018-01-01T20:13:00.266"/>
    <p1510:client id="{29826D0F-D3AE-48B6-AB13-2EA5E53B1EB9}" v="8" dt="2018-01-01T20:06:58.5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43CF33B3-D68F-4C2C-A1D7-885C1D7407A7}"/>
    <pc:docChg chg="addSld modSld sldOrd modSection">
      <pc:chgData name="" userId="" providerId="" clId="Web-{43CF33B3-D68F-4C2C-A1D7-885C1D7407A7}" dt="2017-12-15T16:42:41.958" v="616"/>
      <pc:docMkLst>
        <pc:docMk/>
      </pc:docMkLst>
      <pc:sldChg chg="modSp">
        <pc:chgData name="" userId="" providerId="" clId="Web-{43CF33B3-D68F-4C2C-A1D7-885C1D7407A7}" dt="2017-12-15T15:29:13.489" v="28"/>
        <pc:sldMkLst>
          <pc:docMk/>
          <pc:sldMk cId="2487718367" sldId="262"/>
        </pc:sldMkLst>
        <pc:spChg chg="mod">
          <ac:chgData name="" userId="" providerId="" clId="Web-{43CF33B3-D68F-4C2C-A1D7-885C1D7407A7}" dt="2017-12-15T15:29:13.489" v="28"/>
          <ac:spMkLst>
            <pc:docMk/>
            <pc:sldMk cId="2487718367" sldId="262"/>
            <ac:spMk id="3" creationId="{0D2CB141-3431-4F31-AF63-A8369E4ED661}"/>
          </ac:spMkLst>
        </pc:spChg>
      </pc:sldChg>
      <pc:sldChg chg="modSp">
        <pc:chgData name="" userId="" providerId="" clId="Web-{43CF33B3-D68F-4C2C-A1D7-885C1D7407A7}" dt="2017-12-15T16:39:39.976" v="383"/>
        <pc:sldMkLst>
          <pc:docMk/>
          <pc:sldMk cId="613828387" sldId="265"/>
        </pc:sldMkLst>
        <pc:spChg chg="mod">
          <ac:chgData name="" userId="" providerId="" clId="Web-{43CF33B3-D68F-4C2C-A1D7-885C1D7407A7}" dt="2017-12-15T16:39:39.976" v="383"/>
          <ac:spMkLst>
            <pc:docMk/>
            <pc:sldMk cId="613828387" sldId="265"/>
            <ac:spMk id="3" creationId="{0D2CB141-3431-4F31-AF63-A8369E4ED661}"/>
          </ac:spMkLst>
        </pc:spChg>
      </pc:sldChg>
      <pc:sldChg chg="modSp">
        <pc:chgData name="" userId="" providerId="" clId="Web-{43CF33B3-D68F-4C2C-A1D7-885C1D7407A7}" dt="2017-12-15T15:46:33.538" v="180"/>
        <pc:sldMkLst>
          <pc:docMk/>
          <pc:sldMk cId="2927983323" sldId="267"/>
        </pc:sldMkLst>
        <pc:spChg chg="mod">
          <ac:chgData name="" userId="" providerId="" clId="Web-{43CF33B3-D68F-4C2C-A1D7-885C1D7407A7}" dt="2017-12-15T15:46:33.538" v="180"/>
          <ac:spMkLst>
            <pc:docMk/>
            <pc:sldMk cId="2927983323" sldId="267"/>
            <ac:spMk id="3" creationId="{8D92FAE6-7E21-45FB-8162-29ABE98CFC76}"/>
          </ac:spMkLst>
        </pc:spChg>
      </pc:sldChg>
      <pc:sldChg chg="addSp modSp mod modClrScheme chgLayout">
        <pc:chgData name="" userId="" providerId="" clId="Web-{43CF33B3-D68F-4C2C-A1D7-885C1D7407A7}" dt="2017-12-15T15:31:20.472" v="145"/>
        <pc:sldMkLst>
          <pc:docMk/>
          <pc:sldMk cId="251411455" sldId="268"/>
        </pc:sldMkLst>
        <pc:spChg chg="mod ord">
          <ac:chgData name="" userId="" providerId="" clId="Web-{43CF33B3-D68F-4C2C-A1D7-885C1D7407A7}" dt="2017-12-15T15:30:30.925" v="87"/>
          <ac:spMkLst>
            <pc:docMk/>
            <pc:sldMk cId="251411455" sldId="268"/>
            <ac:spMk id="2" creationId="{3919FC76-B6BC-47C7-9D32-549D61CD7CFD}"/>
          </ac:spMkLst>
        </pc:spChg>
        <pc:spChg chg="mod ord">
          <ac:chgData name="" userId="" providerId="" clId="Web-{43CF33B3-D68F-4C2C-A1D7-885C1D7407A7}" dt="2017-12-15T15:31:09.628" v="132"/>
          <ac:spMkLst>
            <pc:docMk/>
            <pc:sldMk cId="251411455" sldId="268"/>
            <ac:spMk id="3" creationId="{0D2CB141-3431-4F31-AF63-A8369E4ED661}"/>
          </ac:spMkLst>
        </pc:spChg>
        <pc:spChg chg="add mod ord">
          <ac:chgData name="" userId="" providerId="" clId="Web-{43CF33B3-D68F-4C2C-A1D7-885C1D7407A7}" dt="2017-12-15T15:30:46.972" v="104"/>
          <ac:spMkLst>
            <pc:docMk/>
            <pc:sldMk cId="251411455" sldId="268"/>
            <ac:spMk id="5" creationId="{F5CB26E9-3DB0-4B3F-90E9-C3C3CA696BEA}"/>
          </ac:spMkLst>
        </pc:spChg>
        <pc:spChg chg="add mod ord">
          <ac:chgData name="" userId="" providerId="" clId="Web-{43CF33B3-D68F-4C2C-A1D7-885C1D7407A7}" dt="2017-12-15T15:30:56.675" v="116"/>
          <ac:spMkLst>
            <pc:docMk/>
            <pc:sldMk cId="251411455" sldId="268"/>
            <ac:spMk id="7" creationId="{37D731AD-A377-46B5-BF93-64273F86AC1B}"/>
          </ac:spMkLst>
        </pc:spChg>
        <pc:spChg chg="add mod ord">
          <ac:chgData name="" userId="" providerId="" clId="Web-{43CF33B3-D68F-4C2C-A1D7-885C1D7407A7}" dt="2017-12-15T15:31:20.472" v="145"/>
          <ac:spMkLst>
            <pc:docMk/>
            <pc:sldMk cId="251411455" sldId="268"/>
            <ac:spMk id="9" creationId="{E0118E91-1223-4DE1-A4A1-3446820C506C}"/>
          </ac:spMkLst>
        </pc:spChg>
      </pc:sldChg>
      <pc:sldChg chg="modSp">
        <pc:chgData name="" userId="" providerId="" clId="Web-{43CF33B3-D68F-4C2C-A1D7-885C1D7407A7}" dt="2017-12-15T16:41:15.959" v="544"/>
        <pc:sldMkLst>
          <pc:docMk/>
          <pc:sldMk cId="2874141670" sldId="270"/>
        </pc:sldMkLst>
        <pc:spChg chg="mod">
          <ac:chgData name="" userId="" providerId="" clId="Web-{43CF33B3-D68F-4C2C-A1D7-885C1D7407A7}" dt="2017-12-15T16:41:15.959" v="544"/>
          <ac:spMkLst>
            <pc:docMk/>
            <pc:sldMk cId="2874141670" sldId="270"/>
            <ac:spMk id="3" creationId="{8D92FAE6-7E21-45FB-8162-29ABE98CFC76}"/>
          </ac:spMkLst>
        </pc:spChg>
      </pc:sldChg>
      <pc:sldChg chg="modSp">
        <pc:chgData name="" userId="" providerId="" clId="Web-{43CF33B3-D68F-4C2C-A1D7-885C1D7407A7}" dt="2017-12-15T16:41:33.490" v="587"/>
        <pc:sldMkLst>
          <pc:docMk/>
          <pc:sldMk cId="2357025751" sldId="271"/>
        </pc:sldMkLst>
        <pc:spChg chg="mod">
          <ac:chgData name="" userId="" providerId="" clId="Web-{43CF33B3-D68F-4C2C-A1D7-885C1D7407A7}" dt="2017-12-15T16:41:33.490" v="587"/>
          <ac:spMkLst>
            <pc:docMk/>
            <pc:sldMk cId="2357025751" sldId="271"/>
            <ac:spMk id="3" creationId="{0D2CB141-3431-4F31-AF63-A8369E4ED661}"/>
          </ac:spMkLst>
        </pc:spChg>
      </pc:sldChg>
      <pc:sldChg chg="modSp">
        <pc:chgData name="" userId="" providerId="" clId="Web-{43CF33B3-D68F-4C2C-A1D7-885C1D7407A7}" dt="2017-12-15T15:29:22.489" v="30"/>
        <pc:sldMkLst>
          <pc:docMk/>
          <pc:sldMk cId="3323394790" sldId="277"/>
        </pc:sldMkLst>
        <pc:spChg chg="mod">
          <ac:chgData name="" userId="" providerId="" clId="Web-{43CF33B3-D68F-4C2C-A1D7-885C1D7407A7}" dt="2017-12-15T15:29:22.489" v="30"/>
          <ac:spMkLst>
            <pc:docMk/>
            <pc:sldMk cId="3323394790" sldId="277"/>
            <ac:spMk id="2" creationId="{D5D65DF1-E7C3-40D6-A4BA-D29A89E6E51D}"/>
          </ac:spMkLst>
        </pc:spChg>
      </pc:sldChg>
      <pc:sldChg chg="ord">
        <pc:chgData name="" userId="" providerId="" clId="Web-{43CF33B3-D68F-4C2C-A1D7-885C1D7407A7}" dt="2017-12-15T15:28:52.380" v="0"/>
        <pc:sldMkLst>
          <pc:docMk/>
          <pc:sldMk cId="2484283537" sldId="288"/>
        </pc:sldMkLst>
      </pc:sldChg>
      <pc:sldChg chg="modSp new">
        <pc:chgData name="" userId="" providerId="" clId="Web-{43CF33B3-D68F-4C2C-A1D7-885C1D7407A7}" dt="2017-12-15T16:34:58.183" v="368"/>
        <pc:sldMkLst>
          <pc:docMk/>
          <pc:sldMk cId="517377094" sldId="289"/>
        </pc:sldMkLst>
        <pc:spChg chg="mod">
          <ac:chgData name="" userId="" providerId="" clId="Web-{43CF33B3-D68F-4C2C-A1D7-885C1D7407A7}" dt="2017-12-15T16:33:42.262" v="232"/>
          <ac:spMkLst>
            <pc:docMk/>
            <pc:sldMk cId="517377094" sldId="289"/>
            <ac:spMk id="2" creationId="{98861945-DEC7-4700-A217-03C9E2D43AC1}"/>
          </ac:spMkLst>
        </pc:spChg>
        <pc:spChg chg="mod">
          <ac:chgData name="" userId="" providerId="" clId="Web-{43CF33B3-D68F-4C2C-A1D7-885C1D7407A7}" dt="2017-12-15T16:34:58.183" v="368"/>
          <ac:spMkLst>
            <pc:docMk/>
            <pc:sldMk cId="517377094" sldId="289"/>
            <ac:spMk id="3" creationId="{F3309B9E-5FBA-4E00-B8F5-1869C6EBD590}"/>
          </ac:spMkLst>
        </pc:spChg>
      </pc:sldChg>
      <pc:sldChg chg="modSp new">
        <pc:chgData name="" userId="" providerId="" clId="Web-{43CF33B3-D68F-4C2C-A1D7-885C1D7407A7}" dt="2017-12-15T16:39:58.866" v="397"/>
        <pc:sldMkLst>
          <pc:docMk/>
          <pc:sldMk cId="2030368696" sldId="290"/>
        </pc:sldMkLst>
        <pc:spChg chg="mod">
          <ac:chgData name="" userId="" providerId="" clId="Web-{43CF33B3-D68F-4C2C-A1D7-885C1D7407A7}" dt="2017-12-15T16:39:58.866" v="397"/>
          <ac:spMkLst>
            <pc:docMk/>
            <pc:sldMk cId="2030368696" sldId="290"/>
            <ac:spMk id="2" creationId="{3C51891A-18CC-4C4C-9B68-B274FA48ADE6}"/>
          </ac:spMkLst>
        </pc:spChg>
      </pc:sldChg>
      <pc:sldChg chg="modSp new">
        <pc:chgData name="" userId="" providerId="" clId="Web-{43CF33B3-D68F-4C2C-A1D7-885C1D7407A7}" dt="2017-12-15T16:40:28.491" v="474"/>
        <pc:sldMkLst>
          <pc:docMk/>
          <pc:sldMk cId="869433809" sldId="291"/>
        </pc:sldMkLst>
        <pc:spChg chg="mod">
          <ac:chgData name="" userId="" providerId="" clId="Web-{43CF33B3-D68F-4C2C-A1D7-885C1D7407A7}" dt="2017-12-15T16:40:11.538" v="415"/>
          <ac:spMkLst>
            <pc:docMk/>
            <pc:sldMk cId="869433809" sldId="291"/>
            <ac:spMk id="2" creationId="{29725EBE-68FD-4E96-A028-53B5D8799614}"/>
          </ac:spMkLst>
        </pc:spChg>
        <pc:spChg chg="mod">
          <ac:chgData name="" userId="" providerId="" clId="Web-{43CF33B3-D68F-4C2C-A1D7-885C1D7407A7}" dt="2017-12-15T16:40:28.491" v="474"/>
          <ac:spMkLst>
            <pc:docMk/>
            <pc:sldMk cId="869433809" sldId="291"/>
            <ac:spMk id="3" creationId="{5662CCE3-5821-4526-8157-0214970D7199}"/>
          </ac:spMkLst>
        </pc:spChg>
      </pc:sldChg>
      <pc:sldChg chg="modSp new">
        <pc:chgData name="" userId="" providerId="" clId="Web-{43CF33B3-D68F-4C2C-A1D7-885C1D7407A7}" dt="2017-12-15T16:40:41.553" v="482"/>
        <pc:sldMkLst>
          <pc:docMk/>
          <pc:sldMk cId="4193618383" sldId="292"/>
        </pc:sldMkLst>
        <pc:spChg chg="mod">
          <ac:chgData name="" userId="" providerId="" clId="Web-{43CF33B3-D68F-4C2C-A1D7-885C1D7407A7}" dt="2017-12-15T16:40:41.553" v="482"/>
          <ac:spMkLst>
            <pc:docMk/>
            <pc:sldMk cId="4193618383" sldId="292"/>
            <ac:spMk id="2" creationId="{BED942C6-E536-43EB-9CE1-D449D32789C9}"/>
          </ac:spMkLst>
        </pc:spChg>
      </pc:sldChg>
      <pc:sldChg chg="modSp new">
        <pc:chgData name="" userId="" providerId="" clId="Web-{43CF33B3-D68F-4C2C-A1D7-885C1D7407A7}" dt="2017-12-15T16:42:41.958" v="615"/>
        <pc:sldMkLst>
          <pc:docMk/>
          <pc:sldMk cId="98349135" sldId="293"/>
        </pc:sldMkLst>
        <pc:spChg chg="mod">
          <ac:chgData name="" userId="" providerId="" clId="Web-{43CF33B3-D68F-4C2C-A1D7-885C1D7407A7}" dt="2017-12-15T16:42:41.958" v="615"/>
          <ac:spMkLst>
            <pc:docMk/>
            <pc:sldMk cId="98349135" sldId="293"/>
            <ac:spMk id="2" creationId="{A905384B-B58A-458A-A481-7A1F0F3E9828}"/>
          </ac:spMkLst>
        </pc:spChg>
      </pc:sldChg>
    </pc:docChg>
  </pc:docChgLst>
  <pc:docChgLst>
    <pc:chgData name="CHARLTON ELIZABETH" userId="ed2c7363-624f-4001-af6b-6e4fe19ada12" providerId="ADAL" clId="{83BBAA78-FE40-4570-A245-EC316A0ED5D9}"/>
    <pc:docChg chg="custSel addSld delSld modSld sldOrd">
      <pc:chgData name="CHARLTON ELIZABETH" userId="ed2c7363-624f-4001-af6b-6e4fe19ada12" providerId="ADAL" clId="{83BBAA78-FE40-4570-A245-EC316A0ED5D9}" dt="2017-12-10T20:03:23.460" v="1464" actId="2696"/>
      <pc:docMkLst>
        <pc:docMk/>
      </pc:docMkLst>
      <pc:sldChg chg="modSp">
        <pc:chgData name="CHARLTON ELIZABETH" userId="ed2c7363-624f-4001-af6b-6e4fe19ada12" providerId="ADAL" clId="{83BBAA78-FE40-4570-A245-EC316A0ED5D9}" dt="2017-12-10T18:56:35.376" v="303" actId="403"/>
        <pc:sldMkLst>
          <pc:docMk/>
          <pc:sldMk cId="3540233380" sldId="257"/>
        </pc:sldMkLst>
        <pc:spChg chg="mod">
          <ac:chgData name="CHARLTON ELIZABETH" userId="ed2c7363-624f-4001-af6b-6e4fe19ada12" providerId="ADAL" clId="{83BBAA78-FE40-4570-A245-EC316A0ED5D9}" dt="2017-12-10T18:56:35.376" v="303" actId="403"/>
          <ac:spMkLst>
            <pc:docMk/>
            <pc:sldMk cId="3540233380" sldId="257"/>
            <ac:spMk id="3" creationId="{8D92FAE6-7E21-45FB-8162-29ABE98CFC76}"/>
          </ac:spMkLst>
        </pc:spChg>
      </pc:sldChg>
      <pc:sldChg chg="modSp">
        <pc:chgData name="CHARLTON ELIZABETH" userId="ed2c7363-624f-4001-af6b-6e4fe19ada12" providerId="ADAL" clId="{83BBAA78-FE40-4570-A245-EC316A0ED5D9}" dt="2017-12-10T18:48:51.856" v="99" actId="403"/>
        <pc:sldMkLst>
          <pc:docMk/>
          <pc:sldMk cId="3666521539" sldId="258"/>
        </pc:sldMkLst>
        <pc:spChg chg="mod">
          <ac:chgData name="CHARLTON ELIZABETH" userId="ed2c7363-624f-4001-af6b-6e4fe19ada12" providerId="ADAL" clId="{83BBAA78-FE40-4570-A245-EC316A0ED5D9}" dt="2017-12-10T18:48:51.856" v="99" actId="403"/>
          <ac:spMkLst>
            <pc:docMk/>
            <pc:sldMk cId="3666521539" sldId="258"/>
            <ac:spMk id="3" creationId="{0D2CB141-3431-4F31-AF63-A8369E4ED661}"/>
          </ac:spMkLst>
        </pc:spChg>
      </pc:sldChg>
      <pc:sldChg chg="modSp">
        <pc:chgData name="CHARLTON ELIZABETH" userId="ed2c7363-624f-4001-af6b-6e4fe19ada12" providerId="ADAL" clId="{83BBAA78-FE40-4570-A245-EC316A0ED5D9}" dt="2017-12-10T18:57:39.704" v="513" actId="403"/>
        <pc:sldMkLst>
          <pc:docMk/>
          <pc:sldMk cId="4056650525" sldId="261"/>
        </pc:sldMkLst>
        <pc:spChg chg="mod">
          <ac:chgData name="CHARLTON ELIZABETH" userId="ed2c7363-624f-4001-af6b-6e4fe19ada12" providerId="ADAL" clId="{83BBAA78-FE40-4570-A245-EC316A0ED5D9}" dt="2017-12-10T18:57:39.704" v="513" actId="403"/>
          <ac:spMkLst>
            <pc:docMk/>
            <pc:sldMk cId="4056650525" sldId="261"/>
            <ac:spMk id="3" creationId="{8D92FAE6-7E21-45FB-8162-29ABE98CFC76}"/>
          </ac:spMkLst>
        </pc:spChg>
      </pc:sldChg>
      <pc:sldChg chg="modSp">
        <pc:chgData name="CHARLTON ELIZABETH" userId="ed2c7363-624f-4001-af6b-6e4fe19ada12" providerId="ADAL" clId="{83BBAA78-FE40-4570-A245-EC316A0ED5D9}" dt="2017-12-10T18:57:44.939" v="515" actId="403"/>
        <pc:sldMkLst>
          <pc:docMk/>
          <pc:sldMk cId="2487718367" sldId="262"/>
        </pc:sldMkLst>
        <pc:spChg chg="mod">
          <ac:chgData name="CHARLTON ELIZABETH" userId="ed2c7363-624f-4001-af6b-6e4fe19ada12" providerId="ADAL" clId="{83BBAA78-FE40-4570-A245-EC316A0ED5D9}" dt="2017-12-10T18:57:44.939" v="515" actId="403"/>
          <ac:spMkLst>
            <pc:docMk/>
            <pc:sldMk cId="2487718367" sldId="262"/>
            <ac:spMk id="3" creationId="{0D2CB141-3431-4F31-AF63-A8369E4ED661}"/>
          </ac:spMkLst>
        </pc:spChg>
      </pc:sldChg>
      <pc:sldChg chg="modSp">
        <pc:chgData name="CHARLTON ELIZABETH" userId="ed2c7363-624f-4001-af6b-6e4fe19ada12" providerId="ADAL" clId="{83BBAA78-FE40-4570-A245-EC316A0ED5D9}" dt="2017-12-10T19:47:53.205" v="1438" actId="403"/>
        <pc:sldMkLst>
          <pc:docMk/>
          <pc:sldMk cId="3804851845" sldId="272"/>
        </pc:sldMkLst>
        <pc:spChg chg="mod">
          <ac:chgData name="CHARLTON ELIZABETH" userId="ed2c7363-624f-4001-af6b-6e4fe19ada12" providerId="ADAL" clId="{83BBAA78-FE40-4570-A245-EC316A0ED5D9}" dt="2017-12-10T19:47:27.460" v="1300" actId="20577"/>
          <ac:spMkLst>
            <pc:docMk/>
            <pc:sldMk cId="3804851845" sldId="272"/>
            <ac:spMk id="2" creationId="{3810D887-C023-478E-965F-16DD16EB0B88}"/>
          </ac:spMkLst>
        </pc:spChg>
        <pc:spChg chg="mod">
          <ac:chgData name="CHARLTON ELIZABETH" userId="ed2c7363-624f-4001-af6b-6e4fe19ada12" providerId="ADAL" clId="{83BBAA78-FE40-4570-A245-EC316A0ED5D9}" dt="2017-12-10T19:47:53.205" v="1438" actId="403"/>
          <ac:spMkLst>
            <pc:docMk/>
            <pc:sldMk cId="3804851845" sldId="272"/>
            <ac:spMk id="3" creationId="{274727E6-ECE1-4419-B3AD-9941E4371E83}"/>
          </ac:spMkLst>
        </pc:spChg>
      </pc:sldChg>
      <pc:sldChg chg="ord">
        <pc:chgData name="CHARLTON ELIZABETH" userId="ed2c7363-624f-4001-af6b-6e4fe19ada12" providerId="ADAL" clId="{83BBAA78-FE40-4570-A245-EC316A0ED5D9}" dt="2017-12-10T20:03:22.208" v="1463" actId="2696"/>
        <pc:sldMkLst>
          <pc:docMk/>
          <pc:sldMk cId="3489027074" sldId="274"/>
        </pc:sldMkLst>
      </pc:sldChg>
      <pc:sldChg chg="modSp add del">
        <pc:chgData name="CHARLTON ELIZABETH" userId="ed2c7363-624f-4001-af6b-6e4fe19ada12" providerId="ADAL" clId="{83BBAA78-FE40-4570-A245-EC316A0ED5D9}" dt="2017-12-10T20:03:23.460" v="1464" actId="2696"/>
        <pc:sldMkLst>
          <pc:docMk/>
          <pc:sldMk cId="865738349" sldId="276"/>
        </pc:sldMkLst>
        <pc:spChg chg="mod">
          <ac:chgData name="CHARLTON ELIZABETH" userId="ed2c7363-624f-4001-af6b-6e4fe19ada12" providerId="ADAL" clId="{83BBAA78-FE40-4570-A245-EC316A0ED5D9}" dt="2017-12-10T18:43:03.400" v="28" actId="20577"/>
          <ac:spMkLst>
            <pc:docMk/>
            <pc:sldMk cId="865738349" sldId="276"/>
            <ac:spMk id="2" creationId="{BE5D3A98-EFFF-49CD-938A-220BEABF0009}"/>
          </ac:spMkLst>
        </pc:spChg>
      </pc:sldChg>
      <pc:sldChg chg="modSp add">
        <pc:chgData name="CHARLTON ELIZABETH" userId="ed2c7363-624f-4001-af6b-6e4fe19ada12" providerId="ADAL" clId="{83BBAA78-FE40-4570-A245-EC316A0ED5D9}" dt="2017-12-10T18:51:40.576" v="139" actId="20577"/>
        <pc:sldMkLst>
          <pc:docMk/>
          <pc:sldMk cId="3323394790" sldId="277"/>
        </pc:sldMkLst>
        <pc:spChg chg="mod">
          <ac:chgData name="CHARLTON ELIZABETH" userId="ed2c7363-624f-4001-af6b-6e4fe19ada12" providerId="ADAL" clId="{83BBAA78-FE40-4570-A245-EC316A0ED5D9}" dt="2017-12-10T18:51:40.576" v="139" actId="20577"/>
          <ac:spMkLst>
            <pc:docMk/>
            <pc:sldMk cId="3323394790" sldId="277"/>
            <ac:spMk id="2" creationId="{D5D65DF1-E7C3-40D6-A4BA-D29A89E6E51D}"/>
          </ac:spMkLst>
        </pc:spChg>
      </pc:sldChg>
      <pc:sldChg chg="modSp add">
        <pc:chgData name="CHARLTON ELIZABETH" userId="ed2c7363-624f-4001-af6b-6e4fe19ada12" providerId="ADAL" clId="{83BBAA78-FE40-4570-A245-EC316A0ED5D9}" dt="2017-12-10T18:55:11.063" v="235" actId="20577"/>
        <pc:sldMkLst>
          <pc:docMk/>
          <pc:sldMk cId="1404765950" sldId="278"/>
        </pc:sldMkLst>
        <pc:spChg chg="mod">
          <ac:chgData name="CHARLTON ELIZABETH" userId="ed2c7363-624f-4001-af6b-6e4fe19ada12" providerId="ADAL" clId="{83BBAA78-FE40-4570-A245-EC316A0ED5D9}" dt="2017-12-10T18:55:11.063" v="235" actId="20577"/>
          <ac:spMkLst>
            <pc:docMk/>
            <pc:sldMk cId="1404765950" sldId="278"/>
            <ac:spMk id="2" creationId="{D1F04BC4-EA4A-4C61-B907-178C037B6542}"/>
          </ac:spMkLst>
        </pc:spChg>
      </pc:sldChg>
      <pc:sldChg chg="modSp add">
        <pc:chgData name="CHARLTON ELIZABETH" userId="ed2c7363-624f-4001-af6b-6e4fe19ada12" providerId="ADAL" clId="{83BBAA78-FE40-4570-A245-EC316A0ED5D9}" dt="2017-12-10T20:03:04.082" v="1462" actId="20577"/>
        <pc:sldMkLst>
          <pc:docMk/>
          <pc:sldMk cId="2543298020" sldId="279"/>
        </pc:sldMkLst>
        <pc:spChg chg="mod">
          <ac:chgData name="CHARLTON ELIZABETH" userId="ed2c7363-624f-4001-af6b-6e4fe19ada12" providerId="ADAL" clId="{83BBAA78-FE40-4570-A245-EC316A0ED5D9}" dt="2017-12-10T20:03:04.082" v="1462" actId="20577"/>
          <ac:spMkLst>
            <pc:docMk/>
            <pc:sldMk cId="2543298020" sldId="279"/>
            <ac:spMk id="2" creationId="{957AACC6-A223-433E-BADA-B62FAC3FE347}"/>
          </ac:spMkLst>
        </pc:spChg>
      </pc:sldChg>
      <pc:sldChg chg="modSp add">
        <pc:chgData name="CHARLTON ELIZABETH" userId="ed2c7363-624f-4001-af6b-6e4fe19ada12" providerId="ADAL" clId="{83BBAA78-FE40-4570-A245-EC316A0ED5D9}" dt="2017-12-10T19:40:14.800" v="705" actId="403"/>
        <pc:sldMkLst>
          <pc:docMk/>
          <pc:sldMk cId="1007540205" sldId="280"/>
        </pc:sldMkLst>
        <pc:spChg chg="mod">
          <ac:chgData name="CHARLTON ELIZABETH" userId="ed2c7363-624f-4001-af6b-6e4fe19ada12" providerId="ADAL" clId="{83BBAA78-FE40-4570-A245-EC316A0ED5D9}" dt="2017-12-10T19:39:22.660" v="570" actId="20577"/>
          <ac:spMkLst>
            <pc:docMk/>
            <pc:sldMk cId="1007540205" sldId="280"/>
            <ac:spMk id="2" creationId="{7FE695C2-CA6D-4FC1-B830-6F46C0A39962}"/>
          </ac:spMkLst>
        </pc:spChg>
        <pc:spChg chg="mod">
          <ac:chgData name="CHARLTON ELIZABETH" userId="ed2c7363-624f-4001-af6b-6e4fe19ada12" providerId="ADAL" clId="{83BBAA78-FE40-4570-A245-EC316A0ED5D9}" dt="2017-12-10T19:40:14.800" v="705" actId="403"/>
          <ac:spMkLst>
            <pc:docMk/>
            <pc:sldMk cId="1007540205" sldId="280"/>
            <ac:spMk id="3" creationId="{A9083DD2-4C74-4454-8F1D-0F9544E5D30A}"/>
          </ac:spMkLst>
        </pc:spChg>
      </pc:sldChg>
      <pc:sldChg chg="modSp add">
        <pc:chgData name="CHARLTON ELIZABETH" userId="ed2c7363-624f-4001-af6b-6e4fe19ada12" providerId="ADAL" clId="{83BBAA78-FE40-4570-A245-EC316A0ED5D9}" dt="2017-12-10T19:41:21.421" v="1003" actId="403"/>
        <pc:sldMkLst>
          <pc:docMk/>
          <pc:sldMk cId="1422291031" sldId="281"/>
        </pc:sldMkLst>
        <pc:spChg chg="mod">
          <ac:chgData name="CHARLTON ELIZABETH" userId="ed2c7363-624f-4001-af6b-6e4fe19ada12" providerId="ADAL" clId="{83BBAA78-FE40-4570-A245-EC316A0ED5D9}" dt="2017-12-10T19:40:22.599" v="731" actId="20577"/>
          <ac:spMkLst>
            <pc:docMk/>
            <pc:sldMk cId="1422291031" sldId="281"/>
            <ac:spMk id="2" creationId="{106E77EC-E5CA-43B8-B761-3FB37E526433}"/>
          </ac:spMkLst>
        </pc:spChg>
        <pc:spChg chg="mod">
          <ac:chgData name="CHARLTON ELIZABETH" userId="ed2c7363-624f-4001-af6b-6e4fe19ada12" providerId="ADAL" clId="{83BBAA78-FE40-4570-A245-EC316A0ED5D9}" dt="2017-12-10T19:41:21.421" v="1003" actId="403"/>
          <ac:spMkLst>
            <pc:docMk/>
            <pc:sldMk cId="1422291031" sldId="281"/>
            <ac:spMk id="3" creationId="{82C7620F-5EF2-4808-A6DE-496ECA46A70D}"/>
          </ac:spMkLst>
        </pc:spChg>
      </pc:sldChg>
      <pc:sldChg chg="modSp add">
        <pc:chgData name="CHARLTON ELIZABETH" userId="ed2c7363-624f-4001-af6b-6e4fe19ada12" providerId="ADAL" clId="{83BBAA78-FE40-4570-A245-EC316A0ED5D9}" dt="2017-12-10T19:42:27.854" v="1129" actId="1076"/>
        <pc:sldMkLst>
          <pc:docMk/>
          <pc:sldMk cId="1968444631" sldId="282"/>
        </pc:sldMkLst>
        <pc:spChg chg="mod">
          <ac:chgData name="CHARLTON ELIZABETH" userId="ed2c7363-624f-4001-af6b-6e4fe19ada12" providerId="ADAL" clId="{83BBAA78-FE40-4570-A245-EC316A0ED5D9}" dt="2017-12-10T19:41:36.820" v="1021" actId="20577"/>
          <ac:spMkLst>
            <pc:docMk/>
            <pc:sldMk cId="1968444631" sldId="282"/>
            <ac:spMk id="2" creationId="{26573695-05CF-4F25-A96F-F0C0D44B26D6}"/>
          </ac:spMkLst>
        </pc:spChg>
        <pc:spChg chg="mod">
          <ac:chgData name="CHARLTON ELIZABETH" userId="ed2c7363-624f-4001-af6b-6e4fe19ada12" providerId="ADAL" clId="{83BBAA78-FE40-4570-A245-EC316A0ED5D9}" dt="2017-12-10T19:42:27.854" v="1129" actId="1076"/>
          <ac:spMkLst>
            <pc:docMk/>
            <pc:sldMk cId="1968444631" sldId="282"/>
            <ac:spMk id="3" creationId="{82D7C39E-2FB9-489E-AE8C-9D7DFAF3ACA6}"/>
          </ac:spMkLst>
        </pc:spChg>
      </pc:sldChg>
      <pc:sldChg chg="modSp add">
        <pc:chgData name="CHARLTON ELIZABETH" userId="ed2c7363-624f-4001-af6b-6e4fe19ada12" providerId="ADAL" clId="{83BBAA78-FE40-4570-A245-EC316A0ED5D9}" dt="2017-12-10T19:43:21.497" v="1270" actId="27636"/>
        <pc:sldMkLst>
          <pc:docMk/>
          <pc:sldMk cId="3210141225" sldId="283"/>
        </pc:sldMkLst>
        <pc:spChg chg="mod">
          <ac:chgData name="CHARLTON ELIZABETH" userId="ed2c7363-624f-4001-af6b-6e4fe19ada12" providerId="ADAL" clId="{83BBAA78-FE40-4570-A245-EC316A0ED5D9}" dt="2017-12-10T19:42:35.386" v="1148" actId="20577"/>
          <ac:spMkLst>
            <pc:docMk/>
            <pc:sldMk cId="3210141225" sldId="283"/>
            <ac:spMk id="2" creationId="{03F98112-DA39-4BDD-9ABF-D0131E507CD4}"/>
          </ac:spMkLst>
        </pc:spChg>
        <pc:spChg chg="mod">
          <ac:chgData name="CHARLTON ELIZABETH" userId="ed2c7363-624f-4001-af6b-6e4fe19ada12" providerId="ADAL" clId="{83BBAA78-FE40-4570-A245-EC316A0ED5D9}" dt="2017-12-10T19:43:21.497" v="1270" actId="27636"/>
          <ac:spMkLst>
            <pc:docMk/>
            <pc:sldMk cId="3210141225" sldId="283"/>
            <ac:spMk id="3" creationId="{081C5B4A-5801-456E-85CD-701E8C203F8F}"/>
          </ac:spMkLst>
        </pc:spChg>
      </pc:sldChg>
      <pc:sldChg chg="addSp delSp modSp add">
        <pc:chgData name="CHARLTON ELIZABETH" userId="ed2c7363-624f-4001-af6b-6e4fe19ada12" providerId="ADAL" clId="{83BBAA78-FE40-4570-A245-EC316A0ED5D9}" dt="2017-12-10T20:02:58.429" v="1461" actId="1076"/>
        <pc:sldMkLst>
          <pc:docMk/>
          <pc:sldMk cId="894342036" sldId="284"/>
        </pc:sldMkLst>
        <pc:spChg chg="del">
          <ac:chgData name="CHARLTON ELIZABETH" userId="ed2c7363-624f-4001-af6b-6e4fe19ada12" providerId="ADAL" clId="{83BBAA78-FE40-4570-A245-EC316A0ED5D9}" dt="2017-12-10T20:02:46.383" v="1457" actId="478"/>
          <ac:spMkLst>
            <pc:docMk/>
            <pc:sldMk cId="894342036" sldId="284"/>
            <ac:spMk id="2" creationId="{0328F9B7-A48B-4CE1-A115-7D69407E9483}"/>
          </ac:spMkLst>
        </pc:spChg>
        <pc:spChg chg="del">
          <ac:chgData name="CHARLTON ELIZABETH" userId="ed2c7363-624f-4001-af6b-6e4fe19ada12" providerId="ADAL" clId="{83BBAA78-FE40-4570-A245-EC316A0ED5D9}" dt="2017-12-10T20:02:41.453" v="1456" actId="1076"/>
          <ac:spMkLst>
            <pc:docMk/>
            <pc:sldMk cId="894342036" sldId="284"/>
            <ac:spMk id="3" creationId="{9E3FC082-1EAA-45F6-A9D8-B07AA00F264A}"/>
          </ac:spMkLst>
        </pc:spChg>
        <pc:picChg chg="add mod">
          <ac:chgData name="CHARLTON ELIZABETH" userId="ed2c7363-624f-4001-af6b-6e4fe19ada12" providerId="ADAL" clId="{83BBAA78-FE40-4570-A245-EC316A0ED5D9}" dt="2017-12-10T20:02:58.429" v="1461" actId="1076"/>
          <ac:picMkLst>
            <pc:docMk/>
            <pc:sldMk cId="894342036" sldId="284"/>
            <ac:picMk id="4" creationId="{3C5839FC-33C1-4C31-A012-2C29677B559A}"/>
          </ac:picMkLst>
        </pc:picChg>
      </pc:sldChg>
    </pc:docChg>
  </pc:docChgLst>
  <pc:docChgLst>
    <pc:chgData name="HALVERSON MARA" userId="fd16e099-a4ce-455e-a62d-20eb3711f60e" providerId="ADAL" clId="{29826D0F-D3AE-48B6-AB13-2EA5E53B1EB9}"/>
    <pc:docChg chg="custSel modSld">
      <pc:chgData name="HALVERSON MARA" userId="fd16e099-a4ce-455e-a62d-20eb3711f60e" providerId="ADAL" clId="{29826D0F-D3AE-48B6-AB13-2EA5E53B1EB9}" dt="2018-01-01T20:06:58.563" v="7" actId="20577"/>
      <pc:docMkLst>
        <pc:docMk/>
      </pc:docMkLst>
      <pc:sldChg chg="modSp">
        <pc:chgData name="HALVERSON MARA" userId="fd16e099-a4ce-455e-a62d-20eb3711f60e" providerId="ADAL" clId="{29826D0F-D3AE-48B6-AB13-2EA5E53B1EB9}" dt="2018-01-01T20:06:58.563" v="7" actId="20577"/>
        <pc:sldMkLst>
          <pc:docMk/>
          <pc:sldMk cId="98349135" sldId="293"/>
        </pc:sldMkLst>
        <pc:spChg chg="mod">
          <ac:chgData name="HALVERSON MARA" userId="fd16e099-a4ce-455e-a62d-20eb3711f60e" providerId="ADAL" clId="{29826D0F-D3AE-48B6-AB13-2EA5E53B1EB9}" dt="2018-01-01T20:06:58.563" v="7" actId="20577"/>
          <ac:spMkLst>
            <pc:docMk/>
            <pc:sldMk cId="98349135" sldId="293"/>
            <ac:spMk id="3" creationId="{C1A5EE96-606F-4FDC-BB6A-FB322AE22E0A}"/>
          </ac:spMkLst>
        </pc:spChg>
      </pc:sldChg>
    </pc:docChg>
  </pc:docChgLst>
  <pc:docChgLst>
    <pc:chgData clId="Web-{5620F0AF-7F06-45A2-98DE-62F2FB558911}"/>
    <pc:docChg chg="addSld delSld modSld modSection">
      <pc:chgData name="" userId="" providerId="" clId="Web-{5620F0AF-7F06-45A2-98DE-62F2FB558911}" dt="2017-12-12T17:41:00.380" v="285"/>
      <pc:docMkLst>
        <pc:docMk/>
      </pc:docMkLst>
      <pc:sldChg chg="modSp">
        <pc:chgData name="" userId="" providerId="" clId="Web-{5620F0AF-7F06-45A2-98DE-62F2FB558911}" dt="2017-12-12T17:30:47.001" v="114"/>
        <pc:sldMkLst>
          <pc:docMk/>
          <pc:sldMk cId="3540233380" sldId="257"/>
        </pc:sldMkLst>
        <pc:spChg chg="mod">
          <ac:chgData name="" userId="" providerId="" clId="Web-{5620F0AF-7F06-45A2-98DE-62F2FB558911}" dt="2017-12-12T17:30:47.001" v="114"/>
          <ac:spMkLst>
            <pc:docMk/>
            <pc:sldMk cId="3540233380" sldId="257"/>
            <ac:spMk id="3" creationId="{8D92FAE6-7E21-45FB-8162-29ABE98CFC76}"/>
          </ac:spMkLst>
        </pc:spChg>
      </pc:sldChg>
      <pc:sldChg chg="modSp">
        <pc:chgData name="" userId="" providerId="" clId="Web-{5620F0AF-7F06-45A2-98DE-62F2FB558911}" dt="2017-12-12T17:31:38.283" v="238"/>
        <pc:sldMkLst>
          <pc:docMk/>
          <pc:sldMk cId="3666521539" sldId="258"/>
        </pc:sldMkLst>
        <pc:spChg chg="mod">
          <ac:chgData name="" userId="" providerId="" clId="Web-{5620F0AF-7F06-45A2-98DE-62F2FB558911}" dt="2017-12-12T17:31:38.283" v="238"/>
          <ac:spMkLst>
            <pc:docMk/>
            <pc:sldMk cId="3666521539" sldId="258"/>
            <ac:spMk id="3" creationId="{0D2CB141-3431-4F31-AF63-A8369E4ED661}"/>
          </ac:spMkLst>
        </pc:spChg>
      </pc:sldChg>
      <pc:sldChg chg="modSp">
        <pc:chgData name="" userId="" providerId="" clId="Web-{5620F0AF-7F06-45A2-98DE-62F2FB558911}" dt="2017-12-12T17:40:59.083" v="283"/>
        <pc:sldMkLst>
          <pc:docMk/>
          <pc:sldMk cId="2543298020" sldId="279"/>
        </pc:sldMkLst>
        <pc:spChg chg="mod">
          <ac:chgData name="" userId="" providerId="" clId="Web-{5620F0AF-7F06-45A2-98DE-62F2FB558911}" dt="2017-12-12T17:40:59.083" v="283"/>
          <ac:spMkLst>
            <pc:docMk/>
            <pc:sldMk cId="2543298020" sldId="279"/>
            <ac:spMk id="3" creationId="{66111962-504B-4DDF-BFD9-93861E2ABE0C}"/>
          </ac:spMkLst>
        </pc:spChg>
      </pc:sldChg>
      <pc:sldChg chg="addSp delSp modSp del">
        <pc:chgData name="" userId="" providerId="" clId="Web-{5620F0AF-7F06-45A2-98DE-62F2FB558911}" dt="2017-12-12T17:39:40.020" v="242"/>
        <pc:sldMkLst>
          <pc:docMk/>
          <pc:sldMk cId="894342036" sldId="284"/>
        </pc:sldMkLst>
        <pc:spChg chg="add mod">
          <ac:chgData name="" userId="" providerId="" clId="Web-{5620F0AF-7F06-45A2-98DE-62F2FB558911}" dt="2017-12-12T17:39:38.036" v="241"/>
          <ac:spMkLst>
            <pc:docMk/>
            <pc:sldMk cId="894342036" sldId="284"/>
            <ac:spMk id="3" creationId="{732CC18D-3937-4B89-93D3-DF23629DE4BE}"/>
          </ac:spMkLst>
        </pc:spChg>
        <pc:picChg chg="del">
          <ac:chgData name="" userId="" providerId="" clId="Web-{5620F0AF-7F06-45A2-98DE-62F2FB558911}" dt="2017-12-12T17:39:38.036" v="241"/>
          <ac:picMkLst>
            <pc:docMk/>
            <pc:sldMk cId="894342036" sldId="284"/>
            <ac:picMk id="4" creationId="{3C5839FC-33C1-4C31-A012-2C29677B559A}"/>
          </ac:picMkLst>
        </pc:picChg>
      </pc:sldChg>
      <pc:sldChg chg="modSp new">
        <pc:chgData name="" userId="" providerId="" clId="Web-{5620F0AF-7F06-45A2-98DE-62F2FB558911}" dt="2017-12-12T17:31:30.345" v="229"/>
        <pc:sldMkLst>
          <pc:docMk/>
          <pc:sldMk cId="3877784532" sldId="285"/>
        </pc:sldMkLst>
        <pc:spChg chg="mod">
          <ac:chgData name="" userId="" providerId="" clId="Web-{5620F0AF-7F06-45A2-98DE-62F2FB558911}" dt="2017-12-12T17:30:58.533" v="126"/>
          <ac:spMkLst>
            <pc:docMk/>
            <pc:sldMk cId="3877784532" sldId="285"/>
            <ac:spMk id="2" creationId="{BED9FA49-D86B-4797-8AAA-404C0FF25113}"/>
          </ac:spMkLst>
        </pc:spChg>
        <pc:spChg chg="mod">
          <ac:chgData name="" userId="" providerId="" clId="Web-{5620F0AF-7F06-45A2-98DE-62F2FB558911}" dt="2017-12-12T17:31:30.345" v="229"/>
          <ac:spMkLst>
            <pc:docMk/>
            <pc:sldMk cId="3877784532" sldId="285"/>
            <ac:spMk id="3" creationId="{973EF58F-1D7C-405E-A537-5CFB281CEDE5}"/>
          </ac:spMkLst>
        </pc:spChg>
      </pc:sldChg>
    </pc:docChg>
  </pc:docChgLst>
  <pc:docChgLst>
    <pc:chgData name="CHARLTON ELIZABETH" userId="10033FFF988933F2@LIVE.COM" providerId="AD" clId="Web-{736A8F0B-EC88-409A-9BCA-FB7D52F3756F}"/>
    <pc:docChg chg="addSld delSld modSld modSection">
      <pc:chgData name="CHARLTON ELIZABETH" userId="10033FFF988933F2@LIVE.COM" providerId="AD" clId="Web-{736A8F0B-EC88-409A-9BCA-FB7D52F3756F}" dt="2017-12-20T21:34:34.846" v="222"/>
      <pc:docMkLst>
        <pc:docMk/>
      </pc:docMkLst>
      <pc:sldChg chg="modSp">
        <pc:chgData name="CHARLTON ELIZABETH" userId="10033FFF988933F2@LIVE.COM" providerId="AD" clId="Web-{736A8F0B-EC88-409A-9BCA-FB7D52F3756F}" dt="2017-12-20T21:34:34.799" v="220"/>
        <pc:sldMkLst>
          <pc:docMk/>
          <pc:sldMk cId="2927983323" sldId="267"/>
        </pc:sldMkLst>
        <pc:spChg chg="mod">
          <ac:chgData name="CHARLTON ELIZABETH" userId="10033FFF988933F2@LIVE.COM" providerId="AD" clId="Web-{736A8F0B-EC88-409A-9BCA-FB7D52F3756F}" dt="2017-12-20T21:34:34.799" v="220"/>
          <ac:spMkLst>
            <pc:docMk/>
            <pc:sldMk cId="2927983323" sldId="267"/>
            <ac:spMk id="3" creationId="{8D92FAE6-7E21-45FB-8162-29ABE98CFC76}"/>
          </ac:spMkLst>
        </pc:spChg>
      </pc:sldChg>
      <pc:sldChg chg="modSp">
        <pc:chgData name="CHARLTON ELIZABETH" userId="10033FFF988933F2@LIVE.COM" providerId="AD" clId="Web-{736A8F0B-EC88-409A-9BCA-FB7D52F3756F}" dt="2017-12-20T21:31:32.618" v="24"/>
        <pc:sldMkLst>
          <pc:docMk/>
          <pc:sldMk cId="251411455" sldId="268"/>
        </pc:sldMkLst>
        <pc:spChg chg="mod">
          <ac:chgData name="CHARLTON ELIZABETH" userId="10033FFF988933F2@LIVE.COM" providerId="AD" clId="Web-{736A8F0B-EC88-409A-9BCA-FB7D52F3756F}" dt="2017-12-20T21:31:32.618" v="24"/>
          <ac:spMkLst>
            <pc:docMk/>
            <pc:sldMk cId="251411455" sldId="268"/>
            <ac:spMk id="3" creationId="{0D2CB141-3431-4F31-AF63-A8369E4ED661}"/>
          </ac:spMkLst>
        </pc:spChg>
      </pc:sldChg>
      <pc:sldChg chg="modSp new">
        <pc:chgData name="CHARLTON ELIZABETH" userId="10033FFF988933F2@LIVE.COM" providerId="AD" clId="Web-{736A8F0B-EC88-409A-9BCA-FB7D52F3756F}" dt="2017-12-20T21:33:59.297" v="182"/>
        <pc:sldMkLst>
          <pc:docMk/>
          <pc:sldMk cId="1089290971" sldId="301"/>
        </pc:sldMkLst>
        <pc:spChg chg="mod">
          <ac:chgData name="CHARLTON ELIZABETH" userId="10033FFF988933F2@LIVE.COM" providerId="AD" clId="Web-{736A8F0B-EC88-409A-9BCA-FB7D52F3756F}" dt="2017-12-20T21:33:51.609" v="181"/>
          <ac:spMkLst>
            <pc:docMk/>
            <pc:sldMk cId="1089290971" sldId="301"/>
            <ac:spMk id="2" creationId="{11DC6F68-0A16-4462-B347-616D9BEB6C63}"/>
          </ac:spMkLst>
        </pc:spChg>
        <pc:spChg chg="mod">
          <ac:chgData name="CHARLTON ELIZABETH" userId="10033FFF988933F2@LIVE.COM" providerId="AD" clId="Web-{736A8F0B-EC88-409A-9BCA-FB7D52F3756F}" dt="2017-12-20T21:33:59.297" v="182"/>
          <ac:spMkLst>
            <pc:docMk/>
            <pc:sldMk cId="1089290971" sldId="301"/>
            <ac:spMk id="3" creationId="{0317FAEE-495C-44E2-977B-8EB8B9230537}"/>
          </ac:spMkLst>
        </pc:spChg>
      </pc:sldChg>
      <pc:sldChg chg="del">
        <pc:chgData name="CHARLTON ELIZABETH" userId="10033FFF988933F2@LIVE.COM" providerId="AD" clId="Web-{736A8F0B-EC88-409A-9BCA-FB7D52F3756F}" dt="2017-12-20T21:31:45.712" v="27"/>
        <pc:sldMkLst>
          <pc:docMk/>
          <pc:sldMk cId="2853211184" sldId="301"/>
        </pc:sldMkLst>
      </pc:sldChg>
    </pc:docChg>
  </pc:docChgLst>
  <pc:docChgLst>
    <pc:chgData name="CHARLTON ELIZABETH" userId="ed2c7363-624f-4001-af6b-6e4fe19ada12" providerId="ADAL" clId="{EDEF1997-8274-B744-8A91-E852F49B08DA}"/>
    <pc:docChg chg="custSel addSld delSld modSld modSection">
      <pc:chgData name="CHARLTON ELIZABETH" userId="ed2c7363-624f-4001-af6b-6e4fe19ada12" providerId="ADAL" clId="{EDEF1997-8274-B744-8A91-E852F49B08DA}" dt="2017-12-15T04:02:45.737" v="1334" actId="20577"/>
      <pc:docMkLst>
        <pc:docMk/>
      </pc:docMkLst>
      <pc:sldChg chg="modSp">
        <pc:chgData name="CHARLTON ELIZABETH" userId="ed2c7363-624f-4001-af6b-6e4fe19ada12" providerId="ADAL" clId="{EDEF1997-8274-B744-8A91-E852F49B08DA}" dt="2017-12-15T04:00:24.041" v="1296" actId="20577"/>
        <pc:sldMkLst>
          <pc:docMk/>
          <pc:sldMk cId="2487718367" sldId="262"/>
        </pc:sldMkLst>
        <pc:spChg chg="mod">
          <ac:chgData name="CHARLTON ELIZABETH" userId="ed2c7363-624f-4001-af6b-6e4fe19ada12" providerId="ADAL" clId="{EDEF1997-8274-B744-8A91-E852F49B08DA}" dt="2017-12-15T04:00:24.041" v="1296" actId="20577"/>
          <ac:spMkLst>
            <pc:docMk/>
            <pc:sldMk cId="2487718367" sldId="262"/>
            <ac:spMk id="3" creationId="{0D2CB141-3431-4F31-AF63-A8369E4ED661}"/>
          </ac:spMkLst>
        </pc:spChg>
      </pc:sldChg>
      <pc:sldChg chg="del">
        <pc:chgData name="CHARLTON ELIZABETH" userId="ed2c7363-624f-4001-af6b-6e4fe19ada12" providerId="ADAL" clId="{EDEF1997-8274-B744-8A91-E852F49B08DA}" dt="2017-12-15T03:39:55.852" v="16" actId="2696"/>
        <pc:sldMkLst>
          <pc:docMk/>
          <pc:sldMk cId="1404765950" sldId="278"/>
        </pc:sldMkLst>
      </pc:sldChg>
      <pc:sldChg chg="modSp">
        <pc:chgData name="CHARLTON ELIZABETH" userId="ed2c7363-624f-4001-af6b-6e4fe19ada12" providerId="ADAL" clId="{EDEF1997-8274-B744-8A91-E852F49B08DA}" dt="2017-12-15T04:02:45.737" v="1334" actId="20577"/>
        <pc:sldMkLst>
          <pc:docMk/>
          <pc:sldMk cId="2543298020" sldId="279"/>
        </pc:sldMkLst>
        <pc:spChg chg="mod">
          <ac:chgData name="CHARLTON ELIZABETH" userId="ed2c7363-624f-4001-af6b-6e4fe19ada12" providerId="ADAL" clId="{EDEF1997-8274-B744-8A91-E852F49B08DA}" dt="2017-12-15T04:02:45.737" v="1334" actId="20577"/>
          <ac:spMkLst>
            <pc:docMk/>
            <pc:sldMk cId="2543298020" sldId="279"/>
            <ac:spMk id="3" creationId="{66111962-504B-4DDF-BFD9-93861E2ABE0C}"/>
          </ac:spMkLst>
        </pc:spChg>
      </pc:sldChg>
      <pc:sldChg chg="modSp new">
        <pc:chgData name="CHARLTON ELIZABETH" userId="ed2c7363-624f-4001-af6b-6e4fe19ada12" providerId="ADAL" clId="{EDEF1997-8274-B744-8A91-E852F49B08DA}" dt="2017-12-15T04:02:15.833" v="1306" actId="14100"/>
        <pc:sldMkLst>
          <pc:docMk/>
          <pc:sldMk cId="1577528591" sldId="286"/>
        </pc:sldMkLst>
        <pc:spChg chg="mod">
          <ac:chgData name="CHARLTON ELIZABETH" userId="ed2c7363-624f-4001-af6b-6e4fe19ada12" providerId="ADAL" clId="{EDEF1997-8274-B744-8A91-E852F49B08DA}" dt="2017-12-15T03:40:18.680" v="60" actId="20577"/>
          <ac:spMkLst>
            <pc:docMk/>
            <pc:sldMk cId="1577528591" sldId="286"/>
            <ac:spMk id="2" creationId="{1C740075-08B0-2D49-BB11-2D47A5B62ADB}"/>
          </ac:spMkLst>
        </pc:spChg>
        <pc:spChg chg="mod">
          <ac:chgData name="CHARLTON ELIZABETH" userId="ed2c7363-624f-4001-af6b-6e4fe19ada12" providerId="ADAL" clId="{EDEF1997-8274-B744-8A91-E852F49B08DA}" dt="2017-12-15T04:02:15.833" v="1306" actId="14100"/>
          <ac:spMkLst>
            <pc:docMk/>
            <pc:sldMk cId="1577528591" sldId="286"/>
            <ac:spMk id="3" creationId="{C91B7A63-AB59-8344-AE2E-D70C876F6CA0}"/>
          </ac:spMkLst>
        </pc:spChg>
      </pc:sldChg>
      <pc:sldChg chg="modSp new del">
        <pc:chgData name="CHARLTON ELIZABETH" userId="ed2c7363-624f-4001-af6b-6e4fe19ada12" providerId="ADAL" clId="{EDEF1997-8274-B744-8A91-E852F49B08DA}" dt="2017-12-15T03:39:49.215" v="15" actId="2696"/>
        <pc:sldMkLst>
          <pc:docMk/>
          <pc:sldMk cId="2174962741" sldId="286"/>
        </pc:sldMkLst>
        <pc:spChg chg="mod">
          <ac:chgData name="CHARLTON ELIZABETH" userId="ed2c7363-624f-4001-af6b-6e4fe19ada12" providerId="ADAL" clId="{EDEF1997-8274-B744-8A91-E852F49B08DA}" dt="2017-12-15T01:02:42.523" v="14" actId="20577"/>
          <ac:spMkLst>
            <pc:docMk/>
            <pc:sldMk cId="2174962741" sldId="286"/>
            <ac:spMk id="2" creationId="{253269BD-DA1A-BB43-A0FD-43211B6F1F26}"/>
          </ac:spMkLst>
        </pc:spChg>
      </pc:sldChg>
      <pc:sldChg chg="modSp new">
        <pc:chgData name="CHARLTON ELIZABETH" userId="ed2c7363-624f-4001-af6b-6e4fe19ada12" providerId="ADAL" clId="{EDEF1997-8274-B744-8A91-E852F49B08DA}" dt="2017-12-15T03:53:16.274" v="683" actId="20577"/>
        <pc:sldMkLst>
          <pc:docMk/>
          <pc:sldMk cId="3342829418" sldId="287"/>
        </pc:sldMkLst>
        <pc:spChg chg="mod">
          <ac:chgData name="CHARLTON ELIZABETH" userId="ed2c7363-624f-4001-af6b-6e4fe19ada12" providerId="ADAL" clId="{EDEF1997-8274-B744-8A91-E852F49B08DA}" dt="2017-12-15T03:46:54.867" v="519" actId="20577"/>
          <ac:spMkLst>
            <pc:docMk/>
            <pc:sldMk cId="3342829418" sldId="287"/>
            <ac:spMk id="2" creationId="{1DFECDA8-FCF7-CE4D-B4F6-A72FEF66F989}"/>
          </ac:spMkLst>
        </pc:spChg>
        <pc:spChg chg="mod">
          <ac:chgData name="CHARLTON ELIZABETH" userId="ed2c7363-624f-4001-af6b-6e4fe19ada12" providerId="ADAL" clId="{EDEF1997-8274-B744-8A91-E852F49B08DA}" dt="2017-12-15T03:53:16.274" v="683" actId="20577"/>
          <ac:spMkLst>
            <pc:docMk/>
            <pc:sldMk cId="3342829418" sldId="287"/>
            <ac:spMk id="3" creationId="{F5EBD803-27B1-6F47-84F6-515A71A0DB12}"/>
          </ac:spMkLst>
        </pc:spChg>
      </pc:sldChg>
      <pc:sldChg chg="modSp new addAnim modAnim">
        <pc:chgData name="CHARLTON ELIZABETH" userId="ed2c7363-624f-4001-af6b-6e4fe19ada12" providerId="ADAL" clId="{EDEF1997-8274-B744-8A91-E852F49B08DA}" dt="2017-12-15T03:58:43.426" v="1140" actId="27701"/>
        <pc:sldMkLst>
          <pc:docMk/>
          <pc:sldMk cId="2484283537" sldId="288"/>
        </pc:sldMkLst>
        <pc:spChg chg="mod">
          <ac:chgData name="CHARLTON ELIZABETH" userId="ed2c7363-624f-4001-af6b-6e4fe19ada12" providerId="ADAL" clId="{EDEF1997-8274-B744-8A91-E852F49B08DA}" dt="2017-12-15T03:54:04.442" v="730" actId="20577"/>
          <ac:spMkLst>
            <pc:docMk/>
            <pc:sldMk cId="2484283537" sldId="288"/>
            <ac:spMk id="2" creationId="{78BCE411-D739-0640-94CC-274EB7DC483D}"/>
          </ac:spMkLst>
        </pc:spChg>
        <pc:spChg chg="mod">
          <ac:chgData name="CHARLTON ELIZABETH" userId="ed2c7363-624f-4001-af6b-6e4fe19ada12" providerId="ADAL" clId="{EDEF1997-8274-B744-8A91-E852F49B08DA}" dt="2017-12-15T03:58:16.819" v="1138" actId="20577"/>
          <ac:spMkLst>
            <pc:docMk/>
            <pc:sldMk cId="2484283537" sldId="288"/>
            <ac:spMk id="3" creationId="{BB87F0C7-5F14-4D4A-85C7-47FC3AC91A43}"/>
          </ac:spMkLst>
        </pc:spChg>
      </pc:sldChg>
    </pc:docChg>
  </pc:docChgLst>
  <pc:docChgLst>
    <pc:chgData clId="Web-{9B772699-1A99-46F0-9EC2-0AC2DE32DCDC}"/>
    <pc:docChg chg="sldOrd">
      <pc:chgData name="" userId="" providerId="" clId="Web-{9B772699-1A99-46F0-9EC2-0AC2DE32DCDC}" dt="2017-12-19T17:14:58.616" v="0"/>
      <pc:docMkLst>
        <pc:docMk/>
      </pc:docMkLst>
      <pc:sldChg chg="ord">
        <pc:chgData name="" userId="" providerId="" clId="Web-{9B772699-1A99-46F0-9EC2-0AC2DE32DCDC}" dt="2017-12-19T17:14:58.616" v="0"/>
        <pc:sldMkLst>
          <pc:docMk/>
          <pc:sldMk cId="2484283537" sldId="288"/>
        </pc:sldMkLst>
      </pc:sldChg>
    </pc:docChg>
  </pc:docChgLst>
  <pc:docChgLst>
    <pc:chgData clId="Web-{98119DE3-A97C-4289-80FC-57C18538382A}"/>
    <pc:docChg chg="modSld">
      <pc:chgData name="" userId="" providerId="" clId="Web-{98119DE3-A97C-4289-80FC-57C18538382A}" dt="2017-12-17T19:39:27.083" v="18"/>
      <pc:docMkLst>
        <pc:docMk/>
      </pc:docMkLst>
      <pc:sldChg chg="modSp">
        <pc:chgData name="" userId="" providerId="" clId="Web-{98119DE3-A97C-4289-80FC-57C18538382A}" dt="2017-12-17T19:39:27.083" v="17"/>
        <pc:sldMkLst>
          <pc:docMk/>
          <pc:sldMk cId="613828387" sldId="265"/>
        </pc:sldMkLst>
        <pc:spChg chg="mod">
          <ac:chgData name="" userId="" providerId="" clId="Web-{98119DE3-A97C-4289-80FC-57C18538382A}" dt="2017-12-17T19:39:27.083" v="17"/>
          <ac:spMkLst>
            <pc:docMk/>
            <pc:sldMk cId="613828387" sldId="265"/>
            <ac:spMk id="3" creationId="{0D2CB141-3431-4F31-AF63-A8369E4ED661}"/>
          </ac:spMkLst>
        </pc:spChg>
      </pc:sldChg>
      <pc:sldChg chg="modSp">
        <pc:chgData name="" userId="" providerId="" clId="Web-{98119DE3-A97C-4289-80FC-57C18538382A}" dt="2017-12-17T19:37:33.490" v="3"/>
        <pc:sldMkLst>
          <pc:docMk/>
          <pc:sldMk cId="1577528591" sldId="286"/>
        </pc:sldMkLst>
        <pc:spChg chg="mod">
          <ac:chgData name="" userId="" providerId="" clId="Web-{98119DE3-A97C-4289-80FC-57C18538382A}" dt="2017-12-17T19:37:33.490" v="3"/>
          <ac:spMkLst>
            <pc:docMk/>
            <pc:sldMk cId="1577528591" sldId="286"/>
            <ac:spMk id="3" creationId="{C91B7A63-AB59-8344-AE2E-D70C876F6CA0}"/>
          </ac:spMkLst>
        </pc:spChg>
      </pc:sldChg>
    </pc:docChg>
  </pc:docChgLst>
  <pc:docChgLst>
    <pc:chgData name="CHARLTON ELIZABETH" userId="10033FFF988933F2@LIVE.COM" providerId="AD" clId="Web-{F8D5B1B1-24E7-4053-8915-2ACE3BABB07A}"/>
    <pc:docChg chg="modSld">
      <pc:chgData name="CHARLTON ELIZABETH" userId="10033FFF988933F2@LIVE.COM" providerId="AD" clId="Web-{F8D5B1B1-24E7-4053-8915-2ACE3BABB07A}" dt="2017-12-21T15:13:59.489" v="0"/>
      <pc:docMkLst>
        <pc:docMk/>
      </pc:docMkLst>
      <pc:sldChg chg="modSp">
        <pc:chgData name="CHARLTON ELIZABETH" userId="10033FFF988933F2@LIVE.COM" providerId="AD" clId="Web-{F8D5B1B1-24E7-4053-8915-2ACE3BABB07A}" dt="2017-12-21T15:13:59.489" v="0"/>
        <pc:sldMkLst>
          <pc:docMk/>
          <pc:sldMk cId="1089290971" sldId="301"/>
        </pc:sldMkLst>
        <pc:spChg chg="mod">
          <ac:chgData name="CHARLTON ELIZABETH" userId="10033FFF988933F2@LIVE.COM" providerId="AD" clId="Web-{F8D5B1B1-24E7-4053-8915-2ACE3BABB07A}" dt="2017-12-21T15:13:59.489" v="0"/>
          <ac:spMkLst>
            <pc:docMk/>
            <pc:sldMk cId="1089290971" sldId="301"/>
            <ac:spMk id="3" creationId="{0317FAEE-495C-44E2-977B-8EB8B9230537}"/>
          </ac:spMkLst>
        </pc:spChg>
      </pc:sldChg>
    </pc:docChg>
  </pc:docChgLst>
  <pc:docChgLst>
    <pc:chgData clId="Web-{184AF046-E84C-4AE0-BDB2-3F2A869924D5}"/>
    <pc:docChg chg="addSld modSld modSection">
      <pc:chgData name="" userId="" providerId="" clId="Web-{184AF046-E84C-4AE0-BDB2-3F2A869924D5}" dt="2017-12-19T15:11:20.116" v="60"/>
      <pc:docMkLst>
        <pc:docMk/>
      </pc:docMkLst>
      <pc:sldChg chg="modSp new">
        <pc:chgData name="" userId="" providerId="" clId="Web-{184AF046-E84C-4AE0-BDB2-3F2A869924D5}" dt="2017-12-19T15:11:20.116" v="59"/>
        <pc:sldMkLst>
          <pc:docMk/>
          <pc:sldMk cId="3313903432" sldId="300"/>
        </pc:sldMkLst>
        <pc:spChg chg="mod">
          <ac:chgData name="" userId="" providerId="" clId="Web-{184AF046-E84C-4AE0-BDB2-3F2A869924D5}" dt="2017-12-19T15:10:44.132" v="30"/>
          <ac:spMkLst>
            <pc:docMk/>
            <pc:sldMk cId="3313903432" sldId="300"/>
            <ac:spMk id="2" creationId="{464DEEF5-3786-4B56-BDE2-9F7AD52CAB53}"/>
          </ac:spMkLst>
        </pc:spChg>
        <pc:spChg chg="mod">
          <ac:chgData name="" userId="" providerId="" clId="Web-{184AF046-E84C-4AE0-BDB2-3F2A869924D5}" dt="2017-12-19T15:11:20.116" v="59"/>
          <ac:spMkLst>
            <pc:docMk/>
            <pc:sldMk cId="3313903432" sldId="300"/>
            <ac:spMk id="3" creationId="{C91E7F4B-1DF2-4ACC-BB3F-A13500DBCE01}"/>
          </ac:spMkLst>
        </pc:spChg>
      </pc:sldChg>
    </pc:docChg>
  </pc:docChgLst>
  <pc:docChgLst>
    <pc:chgData name="CHARLTON ELIZABETH" userId="10033FFF988933F2@LIVE.COM" providerId="AD" clId="Web-{821AA4C8-DA2E-473C-BBD4-97FB9C3F5E2B}"/>
    <pc:docChg chg="addSld modSld modSection">
      <pc:chgData name="CHARLTON ELIZABETH" userId="10033FFF988933F2@LIVE.COM" providerId="AD" clId="Web-{821AA4C8-DA2E-473C-BBD4-97FB9C3F5E2B}" dt="2017-12-20T15:06:16.894" v="80"/>
      <pc:docMkLst>
        <pc:docMk/>
      </pc:docMkLst>
      <pc:sldChg chg="modSp">
        <pc:chgData name="CHARLTON ELIZABETH" userId="10033FFF988933F2@LIVE.COM" providerId="AD" clId="Web-{821AA4C8-DA2E-473C-BBD4-97FB9C3F5E2B}" dt="2017-12-20T15:05:06.705" v="12"/>
        <pc:sldMkLst>
          <pc:docMk/>
          <pc:sldMk cId="251411455" sldId="268"/>
        </pc:sldMkLst>
        <pc:spChg chg="mod">
          <ac:chgData name="CHARLTON ELIZABETH" userId="10033FFF988933F2@LIVE.COM" providerId="AD" clId="Web-{821AA4C8-DA2E-473C-BBD4-97FB9C3F5E2B}" dt="2017-12-20T15:05:06.705" v="12"/>
          <ac:spMkLst>
            <pc:docMk/>
            <pc:sldMk cId="251411455" sldId="268"/>
            <ac:spMk id="3" creationId="{0D2CB141-3431-4F31-AF63-A8369E4ED661}"/>
          </ac:spMkLst>
        </pc:spChg>
      </pc:sldChg>
      <pc:sldChg chg="modSp new">
        <pc:chgData name="CHARLTON ELIZABETH" userId="10033FFF988933F2@LIVE.COM" providerId="AD" clId="Web-{821AA4C8-DA2E-473C-BBD4-97FB9C3F5E2B}" dt="2017-12-20T15:06:16.894" v="79"/>
        <pc:sldMkLst>
          <pc:docMk/>
          <pc:sldMk cId="2853211184" sldId="301"/>
        </pc:sldMkLst>
        <pc:spChg chg="mod">
          <ac:chgData name="CHARLTON ELIZABETH" userId="10033FFF988933F2@LIVE.COM" providerId="AD" clId="Web-{821AA4C8-DA2E-473C-BBD4-97FB9C3F5E2B}" dt="2017-12-20T15:05:20.768" v="20"/>
          <ac:spMkLst>
            <pc:docMk/>
            <pc:sldMk cId="2853211184" sldId="301"/>
            <ac:spMk id="2" creationId="{108BBF83-F9F1-4C9F-BC0D-8213D7A16FBE}"/>
          </ac:spMkLst>
        </pc:spChg>
        <pc:spChg chg="mod">
          <ac:chgData name="CHARLTON ELIZABETH" userId="10033FFF988933F2@LIVE.COM" providerId="AD" clId="Web-{821AA4C8-DA2E-473C-BBD4-97FB9C3F5E2B}" dt="2017-12-20T15:06:16.894" v="79"/>
          <ac:spMkLst>
            <pc:docMk/>
            <pc:sldMk cId="2853211184" sldId="301"/>
            <ac:spMk id="3" creationId="{C9C1EF1A-EC26-449D-94F6-4F116D1E06DA}"/>
          </ac:spMkLst>
        </pc:spChg>
      </pc:sldChg>
    </pc:docChg>
  </pc:docChgLst>
  <pc:docChgLst>
    <pc:chgData clId="Web-{86BDDB9F-555F-4F99-92E1-402F356C4B57}"/>
    <pc:docChg chg="addSld modSld sldOrd modSection">
      <pc:chgData name="" userId="" providerId="" clId="Web-{86BDDB9F-555F-4F99-92E1-402F356C4B57}" dt="2017-12-17T19:36:22.256" v="501"/>
      <pc:docMkLst>
        <pc:docMk/>
      </pc:docMkLst>
      <pc:sldChg chg="modSp">
        <pc:chgData name="" userId="" providerId="" clId="Web-{86BDDB9F-555F-4F99-92E1-402F356C4B57}" dt="2017-12-17T19:06:56.767" v="79"/>
        <pc:sldMkLst>
          <pc:docMk/>
          <pc:sldMk cId="2985026021" sldId="264"/>
        </pc:sldMkLst>
        <pc:spChg chg="mod">
          <ac:chgData name="" userId="" providerId="" clId="Web-{86BDDB9F-555F-4F99-92E1-402F356C4B57}" dt="2017-12-17T19:06:56.767" v="79"/>
          <ac:spMkLst>
            <pc:docMk/>
            <pc:sldMk cId="2985026021" sldId="264"/>
            <ac:spMk id="3" creationId="{8D92FAE6-7E21-45FB-8162-29ABE98CFC76}"/>
          </ac:spMkLst>
        </pc:spChg>
      </pc:sldChg>
      <pc:sldChg chg="modSp">
        <pc:chgData name="" userId="" providerId="" clId="Web-{86BDDB9F-555F-4F99-92E1-402F356C4B57}" dt="2017-12-17T19:30:31.164" v="356"/>
        <pc:sldMkLst>
          <pc:docMk/>
          <pc:sldMk cId="2357025751" sldId="271"/>
        </pc:sldMkLst>
        <pc:spChg chg="mod">
          <ac:chgData name="" userId="" providerId="" clId="Web-{86BDDB9F-555F-4F99-92E1-402F356C4B57}" dt="2017-12-17T19:30:31.164" v="356"/>
          <ac:spMkLst>
            <pc:docMk/>
            <pc:sldMk cId="2357025751" sldId="271"/>
            <ac:spMk id="3" creationId="{0D2CB141-3431-4F31-AF63-A8369E4ED661}"/>
          </ac:spMkLst>
        </pc:spChg>
      </pc:sldChg>
      <pc:sldChg chg="ord">
        <pc:chgData name="" userId="" providerId="" clId="Web-{86BDDB9F-555F-4F99-92E1-402F356C4B57}" dt="2017-12-17T19:07:26.017" v="90"/>
        <pc:sldMkLst>
          <pc:docMk/>
          <pc:sldMk cId="517377094" sldId="289"/>
        </pc:sldMkLst>
      </pc:sldChg>
      <pc:sldChg chg="modSp">
        <pc:chgData name="" userId="" providerId="" clId="Web-{86BDDB9F-555F-4F99-92E1-402F356C4B57}" dt="2017-12-17T19:29:24.258" v="312"/>
        <pc:sldMkLst>
          <pc:docMk/>
          <pc:sldMk cId="2030368696" sldId="290"/>
        </pc:sldMkLst>
        <pc:spChg chg="mod">
          <ac:chgData name="" userId="" providerId="" clId="Web-{86BDDB9F-555F-4F99-92E1-402F356C4B57}" dt="2017-12-17T19:29:24.258" v="312"/>
          <ac:spMkLst>
            <pc:docMk/>
            <pc:sldMk cId="2030368696" sldId="290"/>
            <ac:spMk id="3" creationId="{5BB87C2E-225E-49CB-A8F5-56CA198C8281}"/>
          </ac:spMkLst>
        </pc:spChg>
      </pc:sldChg>
      <pc:sldChg chg="modSp">
        <pc:chgData name="" userId="" providerId="" clId="Web-{86BDDB9F-555F-4F99-92E1-402F356C4B57}" dt="2017-12-17T19:29:55.586" v="332"/>
        <pc:sldMkLst>
          <pc:docMk/>
          <pc:sldMk cId="4193618383" sldId="292"/>
        </pc:sldMkLst>
        <pc:spChg chg="mod">
          <ac:chgData name="" userId="" providerId="" clId="Web-{86BDDB9F-555F-4F99-92E1-402F356C4B57}" dt="2017-12-17T19:29:55.586" v="332"/>
          <ac:spMkLst>
            <pc:docMk/>
            <pc:sldMk cId="4193618383" sldId="292"/>
            <ac:spMk id="3" creationId="{46807DA1-E9A0-4CED-BFEB-D5E46D7863F6}"/>
          </ac:spMkLst>
        </pc:spChg>
      </pc:sldChg>
      <pc:sldChg chg="modSp new">
        <pc:chgData name="" userId="" providerId="" clId="Web-{86BDDB9F-555F-4F99-92E1-402F356C4B57}" dt="2017-12-17T19:07:18.720" v="87"/>
        <pc:sldMkLst>
          <pc:docMk/>
          <pc:sldMk cId="3718103872" sldId="294"/>
        </pc:sldMkLst>
        <pc:spChg chg="mod">
          <ac:chgData name="" userId="" providerId="" clId="Web-{86BDDB9F-555F-4F99-92E1-402F356C4B57}" dt="2017-12-17T19:07:18.720" v="87"/>
          <ac:spMkLst>
            <pc:docMk/>
            <pc:sldMk cId="3718103872" sldId="294"/>
            <ac:spMk id="2" creationId="{D6B1EE5D-0A32-43D8-BA70-40CC048B2DD8}"/>
          </ac:spMkLst>
        </pc:spChg>
      </pc:sldChg>
      <pc:sldChg chg="modSp new">
        <pc:chgData name="" userId="" providerId="" clId="Web-{86BDDB9F-555F-4F99-92E1-402F356C4B57}" dt="2017-12-17T19:26:25.650" v="298"/>
        <pc:sldMkLst>
          <pc:docMk/>
          <pc:sldMk cId="1145486268" sldId="295"/>
        </pc:sldMkLst>
        <pc:spChg chg="mod">
          <ac:chgData name="" userId="" providerId="" clId="Web-{86BDDB9F-555F-4F99-92E1-402F356C4B57}" dt="2017-12-17T19:26:25.650" v="298"/>
          <ac:spMkLst>
            <pc:docMk/>
            <pc:sldMk cId="1145486268" sldId="295"/>
            <ac:spMk id="2" creationId="{490D7D4E-87AE-41CD-8DAE-2586EDD69831}"/>
          </ac:spMkLst>
        </pc:spChg>
        <pc:spChg chg="mod">
          <ac:chgData name="" userId="" providerId="" clId="Web-{86BDDB9F-555F-4F99-92E1-402F356C4B57}" dt="2017-12-17T19:25:34.151" v="274"/>
          <ac:spMkLst>
            <pc:docMk/>
            <pc:sldMk cId="1145486268" sldId="295"/>
            <ac:spMk id="3" creationId="{C0D1626B-E864-48BD-B482-725D468F63FC}"/>
          </ac:spMkLst>
        </pc:spChg>
      </pc:sldChg>
      <pc:sldChg chg="modSp new">
        <pc:chgData name="" userId="" providerId="" clId="Web-{86BDDB9F-555F-4F99-92E1-402F356C4B57}" dt="2017-12-17T19:25:46.275" v="290"/>
        <pc:sldMkLst>
          <pc:docMk/>
          <pc:sldMk cId="836890959" sldId="296"/>
        </pc:sldMkLst>
        <pc:spChg chg="mod">
          <ac:chgData name="" userId="" providerId="" clId="Web-{86BDDB9F-555F-4F99-92E1-402F356C4B57}" dt="2017-12-17T19:25:46.275" v="290"/>
          <ac:spMkLst>
            <pc:docMk/>
            <pc:sldMk cId="836890959" sldId="296"/>
            <ac:spMk id="2" creationId="{E75E1D05-B4A3-4123-B81A-73E6E6B80C94}"/>
          </ac:spMkLst>
        </pc:spChg>
        <pc:spChg chg="mod">
          <ac:chgData name="" userId="" providerId="" clId="Web-{86BDDB9F-555F-4F99-92E1-402F356C4B57}" dt="2017-12-17T19:25:40.182" v="283"/>
          <ac:spMkLst>
            <pc:docMk/>
            <pc:sldMk cId="836890959" sldId="296"/>
            <ac:spMk id="3" creationId="{421C429B-E340-4E34-96CE-14CEB7640CEF}"/>
          </ac:spMkLst>
        </pc:spChg>
      </pc:sldChg>
      <pc:sldChg chg="modSp new">
        <pc:chgData name="" userId="" providerId="" clId="Web-{86BDDB9F-555F-4F99-92E1-402F356C4B57}" dt="2017-12-17T19:32:42.132" v="410"/>
        <pc:sldMkLst>
          <pc:docMk/>
          <pc:sldMk cId="1909081337" sldId="297"/>
        </pc:sldMkLst>
        <pc:spChg chg="mod">
          <ac:chgData name="" userId="" providerId="" clId="Web-{86BDDB9F-555F-4F99-92E1-402F356C4B57}" dt="2017-12-17T19:32:08.039" v="378"/>
          <ac:spMkLst>
            <pc:docMk/>
            <pc:sldMk cId="1909081337" sldId="297"/>
            <ac:spMk id="2" creationId="{BA743E1D-E2BB-469E-94C3-72A720CC395F}"/>
          </ac:spMkLst>
        </pc:spChg>
        <pc:spChg chg="mod">
          <ac:chgData name="" userId="" providerId="" clId="Web-{86BDDB9F-555F-4F99-92E1-402F356C4B57}" dt="2017-12-17T19:32:42.132" v="410"/>
          <ac:spMkLst>
            <pc:docMk/>
            <pc:sldMk cId="1909081337" sldId="297"/>
            <ac:spMk id="3" creationId="{E8B426E5-5539-404C-9A74-7494232EEB36}"/>
          </ac:spMkLst>
        </pc:spChg>
      </pc:sldChg>
      <pc:sldChg chg="modSp new">
        <pc:chgData name="" userId="" providerId="" clId="Web-{86BDDB9F-555F-4F99-92E1-402F356C4B57}" dt="2017-12-17T19:36:22.256" v="500"/>
        <pc:sldMkLst>
          <pc:docMk/>
          <pc:sldMk cId="2755867495" sldId="298"/>
        </pc:sldMkLst>
        <pc:spChg chg="mod">
          <ac:chgData name="" userId="" providerId="" clId="Web-{86BDDB9F-555F-4F99-92E1-402F356C4B57}" dt="2017-12-17T19:35:12.694" v="414"/>
          <ac:spMkLst>
            <pc:docMk/>
            <pc:sldMk cId="2755867495" sldId="298"/>
            <ac:spMk id="2" creationId="{95B2193C-E5FC-4D10-810C-73D2006C601F}"/>
          </ac:spMkLst>
        </pc:spChg>
        <pc:spChg chg="mod">
          <ac:chgData name="" userId="" providerId="" clId="Web-{86BDDB9F-555F-4F99-92E1-402F356C4B57}" dt="2017-12-17T19:36:22.256" v="500"/>
          <ac:spMkLst>
            <pc:docMk/>
            <pc:sldMk cId="2755867495" sldId="298"/>
            <ac:spMk id="3" creationId="{59DFE5F8-534F-4F01-93D2-96C1FC148994}"/>
          </ac:spMkLst>
        </pc:spChg>
      </pc:sldChg>
      <pc:sldChg chg="modSp new">
        <pc:chgData name="" userId="" providerId="" clId="Web-{86BDDB9F-555F-4F99-92E1-402F356C4B57}" dt="2017-12-17T19:35:22.037" v="420"/>
        <pc:sldMkLst>
          <pc:docMk/>
          <pc:sldMk cId="934744081" sldId="299"/>
        </pc:sldMkLst>
        <pc:spChg chg="mod">
          <ac:chgData name="" userId="" providerId="" clId="Web-{86BDDB9F-555F-4F99-92E1-402F356C4B57}" dt="2017-12-17T19:35:22.037" v="420"/>
          <ac:spMkLst>
            <pc:docMk/>
            <pc:sldMk cId="934744081" sldId="299"/>
            <ac:spMk id="2" creationId="{F9F61439-AA9E-470E-9BB0-527D336BB6C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E3C4-4253-4C8C-9CB6-3D146E050E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F9E294-D52D-460F-AB1D-11D1AEF6DD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C3C5023-6002-4E2F-9D0B-96A6E984C8A0}"/>
              </a:ext>
            </a:extLst>
          </p:cNvPr>
          <p:cNvSpPr>
            <a:spLocks noGrp="1"/>
          </p:cNvSpPr>
          <p:nvPr>
            <p:ph type="dt" sz="half" idx="10"/>
          </p:nvPr>
        </p:nvSpPr>
        <p:spPr/>
        <p:txBody>
          <a:bodyPr/>
          <a:lstStyle/>
          <a:p>
            <a:fld id="{1E77ED76-0D48-46C6-B56F-EBD1E6C9EFC5}" type="datetimeFigureOut">
              <a:rPr lang="en-US" smtClean="0"/>
              <a:t>1/2/2018</a:t>
            </a:fld>
            <a:endParaRPr lang="en-US"/>
          </a:p>
        </p:txBody>
      </p:sp>
      <p:sp>
        <p:nvSpPr>
          <p:cNvPr id="5" name="Footer Placeholder 4">
            <a:extLst>
              <a:ext uri="{FF2B5EF4-FFF2-40B4-BE49-F238E27FC236}">
                <a16:creationId xmlns:a16="http://schemas.microsoft.com/office/drawing/2014/main" id="{F8C3739D-0833-4BFF-BADA-9ACAA1BD48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38571A-4249-44C0-95B4-21C314D61180}"/>
              </a:ext>
            </a:extLst>
          </p:cNvPr>
          <p:cNvSpPr>
            <a:spLocks noGrp="1"/>
          </p:cNvSpPr>
          <p:nvPr>
            <p:ph type="sldNum" sz="quarter" idx="12"/>
          </p:nvPr>
        </p:nvSpPr>
        <p:spPr/>
        <p:txBody>
          <a:bodyPr/>
          <a:lstStyle/>
          <a:p>
            <a:fld id="{EC9F27BF-D430-441B-8DC1-D5AB0FB01907}" type="slidenum">
              <a:rPr lang="en-US" smtClean="0"/>
              <a:t>‹#›</a:t>
            </a:fld>
            <a:endParaRPr lang="en-US"/>
          </a:p>
        </p:txBody>
      </p:sp>
    </p:spTree>
    <p:extLst>
      <p:ext uri="{BB962C8B-B14F-4D97-AF65-F5344CB8AC3E}">
        <p14:creationId xmlns:p14="http://schemas.microsoft.com/office/powerpoint/2010/main" val="521166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0A6EC-FFC7-4354-8B7F-5B88AD1A77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6484E25-50AE-442E-9568-236360756FF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2AA67B-6EA8-4E57-936E-7B6D9FD3A288}"/>
              </a:ext>
            </a:extLst>
          </p:cNvPr>
          <p:cNvSpPr>
            <a:spLocks noGrp="1"/>
          </p:cNvSpPr>
          <p:nvPr>
            <p:ph type="dt" sz="half" idx="10"/>
          </p:nvPr>
        </p:nvSpPr>
        <p:spPr/>
        <p:txBody>
          <a:bodyPr/>
          <a:lstStyle/>
          <a:p>
            <a:fld id="{1E77ED76-0D48-46C6-B56F-EBD1E6C9EFC5}" type="datetimeFigureOut">
              <a:rPr lang="en-US" smtClean="0"/>
              <a:t>1/2/2018</a:t>
            </a:fld>
            <a:endParaRPr lang="en-US"/>
          </a:p>
        </p:txBody>
      </p:sp>
      <p:sp>
        <p:nvSpPr>
          <p:cNvPr id="5" name="Footer Placeholder 4">
            <a:extLst>
              <a:ext uri="{FF2B5EF4-FFF2-40B4-BE49-F238E27FC236}">
                <a16:creationId xmlns:a16="http://schemas.microsoft.com/office/drawing/2014/main" id="{45022781-20E6-4560-9970-50CD882386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9F61C6-F2B3-43C8-9DD6-2F4A7B33DF31}"/>
              </a:ext>
            </a:extLst>
          </p:cNvPr>
          <p:cNvSpPr>
            <a:spLocks noGrp="1"/>
          </p:cNvSpPr>
          <p:nvPr>
            <p:ph type="sldNum" sz="quarter" idx="12"/>
          </p:nvPr>
        </p:nvSpPr>
        <p:spPr/>
        <p:txBody>
          <a:bodyPr/>
          <a:lstStyle/>
          <a:p>
            <a:fld id="{EC9F27BF-D430-441B-8DC1-D5AB0FB01907}" type="slidenum">
              <a:rPr lang="en-US" smtClean="0"/>
              <a:t>‹#›</a:t>
            </a:fld>
            <a:endParaRPr lang="en-US"/>
          </a:p>
        </p:txBody>
      </p:sp>
    </p:spTree>
    <p:extLst>
      <p:ext uri="{BB962C8B-B14F-4D97-AF65-F5344CB8AC3E}">
        <p14:creationId xmlns:p14="http://schemas.microsoft.com/office/powerpoint/2010/main" val="2255234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88421D-7A3F-4475-9E5E-E7FF233CC31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51C4A84-38A8-4389-9A45-70B353FE9DC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B8D4A7-0E17-452C-86A4-1B67C486A5CE}"/>
              </a:ext>
            </a:extLst>
          </p:cNvPr>
          <p:cNvSpPr>
            <a:spLocks noGrp="1"/>
          </p:cNvSpPr>
          <p:nvPr>
            <p:ph type="dt" sz="half" idx="10"/>
          </p:nvPr>
        </p:nvSpPr>
        <p:spPr/>
        <p:txBody>
          <a:bodyPr/>
          <a:lstStyle/>
          <a:p>
            <a:fld id="{1E77ED76-0D48-46C6-B56F-EBD1E6C9EFC5}" type="datetimeFigureOut">
              <a:rPr lang="en-US" smtClean="0"/>
              <a:t>1/2/2018</a:t>
            </a:fld>
            <a:endParaRPr lang="en-US"/>
          </a:p>
        </p:txBody>
      </p:sp>
      <p:sp>
        <p:nvSpPr>
          <p:cNvPr id="5" name="Footer Placeholder 4">
            <a:extLst>
              <a:ext uri="{FF2B5EF4-FFF2-40B4-BE49-F238E27FC236}">
                <a16:creationId xmlns:a16="http://schemas.microsoft.com/office/drawing/2014/main" id="{751E1FBF-F947-465C-A69E-B5D29641E9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ED23BE-F853-47A5-B418-D99430FA38DB}"/>
              </a:ext>
            </a:extLst>
          </p:cNvPr>
          <p:cNvSpPr>
            <a:spLocks noGrp="1"/>
          </p:cNvSpPr>
          <p:nvPr>
            <p:ph type="sldNum" sz="quarter" idx="12"/>
          </p:nvPr>
        </p:nvSpPr>
        <p:spPr/>
        <p:txBody>
          <a:bodyPr/>
          <a:lstStyle/>
          <a:p>
            <a:fld id="{EC9F27BF-D430-441B-8DC1-D5AB0FB01907}" type="slidenum">
              <a:rPr lang="en-US" smtClean="0"/>
              <a:t>‹#›</a:t>
            </a:fld>
            <a:endParaRPr lang="en-US"/>
          </a:p>
        </p:txBody>
      </p:sp>
    </p:spTree>
    <p:extLst>
      <p:ext uri="{BB962C8B-B14F-4D97-AF65-F5344CB8AC3E}">
        <p14:creationId xmlns:p14="http://schemas.microsoft.com/office/powerpoint/2010/main" val="1730993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94AFC-0625-4F22-9066-20FF474002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E28665-0D2D-4C98-BE7F-3172B5CD5E4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D16BB9-D4A3-4C34-BF36-B5F4549CB2DD}"/>
              </a:ext>
            </a:extLst>
          </p:cNvPr>
          <p:cNvSpPr>
            <a:spLocks noGrp="1"/>
          </p:cNvSpPr>
          <p:nvPr>
            <p:ph type="dt" sz="half" idx="10"/>
          </p:nvPr>
        </p:nvSpPr>
        <p:spPr/>
        <p:txBody>
          <a:bodyPr/>
          <a:lstStyle/>
          <a:p>
            <a:fld id="{1E77ED76-0D48-46C6-B56F-EBD1E6C9EFC5}" type="datetimeFigureOut">
              <a:rPr lang="en-US" smtClean="0"/>
              <a:t>1/2/2018</a:t>
            </a:fld>
            <a:endParaRPr lang="en-US"/>
          </a:p>
        </p:txBody>
      </p:sp>
      <p:sp>
        <p:nvSpPr>
          <p:cNvPr id="5" name="Footer Placeholder 4">
            <a:extLst>
              <a:ext uri="{FF2B5EF4-FFF2-40B4-BE49-F238E27FC236}">
                <a16:creationId xmlns:a16="http://schemas.microsoft.com/office/drawing/2014/main" id="{80F044BA-D48E-400E-95D4-ED45679E77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DC1FF9-5A73-4516-B978-E94BB84BB32D}"/>
              </a:ext>
            </a:extLst>
          </p:cNvPr>
          <p:cNvSpPr>
            <a:spLocks noGrp="1"/>
          </p:cNvSpPr>
          <p:nvPr>
            <p:ph type="sldNum" sz="quarter" idx="12"/>
          </p:nvPr>
        </p:nvSpPr>
        <p:spPr/>
        <p:txBody>
          <a:bodyPr/>
          <a:lstStyle/>
          <a:p>
            <a:fld id="{EC9F27BF-D430-441B-8DC1-D5AB0FB01907}" type="slidenum">
              <a:rPr lang="en-US" smtClean="0"/>
              <a:t>‹#›</a:t>
            </a:fld>
            <a:endParaRPr lang="en-US"/>
          </a:p>
        </p:txBody>
      </p:sp>
    </p:spTree>
    <p:extLst>
      <p:ext uri="{BB962C8B-B14F-4D97-AF65-F5344CB8AC3E}">
        <p14:creationId xmlns:p14="http://schemas.microsoft.com/office/powerpoint/2010/main" val="2640543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C0A17-0C0A-4B9B-832D-F6EEF0CC69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BC2D1C-B456-46B9-B08D-339FCADB06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6A62D46-0A24-4EEA-A6F1-9B56792E8C8F}"/>
              </a:ext>
            </a:extLst>
          </p:cNvPr>
          <p:cNvSpPr>
            <a:spLocks noGrp="1"/>
          </p:cNvSpPr>
          <p:nvPr>
            <p:ph type="dt" sz="half" idx="10"/>
          </p:nvPr>
        </p:nvSpPr>
        <p:spPr/>
        <p:txBody>
          <a:bodyPr/>
          <a:lstStyle/>
          <a:p>
            <a:fld id="{1E77ED76-0D48-46C6-B56F-EBD1E6C9EFC5}" type="datetimeFigureOut">
              <a:rPr lang="en-US" smtClean="0"/>
              <a:t>1/2/2018</a:t>
            </a:fld>
            <a:endParaRPr lang="en-US"/>
          </a:p>
        </p:txBody>
      </p:sp>
      <p:sp>
        <p:nvSpPr>
          <p:cNvPr id="5" name="Footer Placeholder 4">
            <a:extLst>
              <a:ext uri="{FF2B5EF4-FFF2-40B4-BE49-F238E27FC236}">
                <a16:creationId xmlns:a16="http://schemas.microsoft.com/office/drawing/2014/main" id="{1D0587E9-C9DD-4A59-9B9B-DA331CD209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C6D95D-C71C-4788-B926-3740D80D471D}"/>
              </a:ext>
            </a:extLst>
          </p:cNvPr>
          <p:cNvSpPr>
            <a:spLocks noGrp="1"/>
          </p:cNvSpPr>
          <p:nvPr>
            <p:ph type="sldNum" sz="quarter" idx="12"/>
          </p:nvPr>
        </p:nvSpPr>
        <p:spPr/>
        <p:txBody>
          <a:bodyPr/>
          <a:lstStyle/>
          <a:p>
            <a:fld id="{EC9F27BF-D430-441B-8DC1-D5AB0FB01907}" type="slidenum">
              <a:rPr lang="en-US" smtClean="0"/>
              <a:t>‹#›</a:t>
            </a:fld>
            <a:endParaRPr lang="en-US"/>
          </a:p>
        </p:txBody>
      </p:sp>
    </p:spTree>
    <p:extLst>
      <p:ext uri="{BB962C8B-B14F-4D97-AF65-F5344CB8AC3E}">
        <p14:creationId xmlns:p14="http://schemas.microsoft.com/office/powerpoint/2010/main" val="1552676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44813-4C1B-4C22-A699-9049100067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87C4D4-AC23-4329-85DC-AA0C852855C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AA91BA-0271-4D86-820D-881BE3DAB5C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2C0AD1-F369-48BC-BD91-3EB5B8E8ECD9}"/>
              </a:ext>
            </a:extLst>
          </p:cNvPr>
          <p:cNvSpPr>
            <a:spLocks noGrp="1"/>
          </p:cNvSpPr>
          <p:nvPr>
            <p:ph type="dt" sz="half" idx="10"/>
          </p:nvPr>
        </p:nvSpPr>
        <p:spPr/>
        <p:txBody>
          <a:bodyPr/>
          <a:lstStyle/>
          <a:p>
            <a:fld id="{1E77ED76-0D48-46C6-B56F-EBD1E6C9EFC5}" type="datetimeFigureOut">
              <a:rPr lang="en-US" smtClean="0"/>
              <a:t>1/2/2018</a:t>
            </a:fld>
            <a:endParaRPr lang="en-US"/>
          </a:p>
        </p:txBody>
      </p:sp>
      <p:sp>
        <p:nvSpPr>
          <p:cNvPr id="6" name="Footer Placeholder 5">
            <a:extLst>
              <a:ext uri="{FF2B5EF4-FFF2-40B4-BE49-F238E27FC236}">
                <a16:creationId xmlns:a16="http://schemas.microsoft.com/office/drawing/2014/main" id="{4197D7D1-E2E8-4CCA-A4BE-EE5EAC4B68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998FDE-B01E-4242-8C56-2C95520F3480}"/>
              </a:ext>
            </a:extLst>
          </p:cNvPr>
          <p:cNvSpPr>
            <a:spLocks noGrp="1"/>
          </p:cNvSpPr>
          <p:nvPr>
            <p:ph type="sldNum" sz="quarter" idx="12"/>
          </p:nvPr>
        </p:nvSpPr>
        <p:spPr/>
        <p:txBody>
          <a:bodyPr/>
          <a:lstStyle/>
          <a:p>
            <a:fld id="{EC9F27BF-D430-441B-8DC1-D5AB0FB01907}" type="slidenum">
              <a:rPr lang="en-US" smtClean="0"/>
              <a:t>‹#›</a:t>
            </a:fld>
            <a:endParaRPr lang="en-US"/>
          </a:p>
        </p:txBody>
      </p:sp>
    </p:spTree>
    <p:extLst>
      <p:ext uri="{BB962C8B-B14F-4D97-AF65-F5344CB8AC3E}">
        <p14:creationId xmlns:p14="http://schemas.microsoft.com/office/powerpoint/2010/main" val="332438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6E798-8BEA-4193-9205-D951ECEDD04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ED7E8C9-0958-4204-BCCF-86F6ABA8DF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E43AE34-C359-45B0-A481-FEA4681F65C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4490475-7C6D-42C6-9BAF-AA68FEB7CF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CAE244-5709-4C0B-B4D2-5374CCB32FC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E6AEA7-A17B-4EB8-97D1-0137182B1F7A}"/>
              </a:ext>
            </a:extLst>
          </p:cNvPr>
          <p:cNvSpPr>
            <a:spLocks noGrp="1"/>
          </p:cNvSpPr>
          <p:nvPr>
            <p:ph type="dt" sz="half" idx="10"/>
          </p:nvPr>
        </p:nvSpPr>
        <p:spPr/>
        <p:txBody>
          <a:bodyPr/>
          <a:lstStyle/>
          <a:p>
            <a:fld id="{1E77ED76-0D48-46C6-B56F-EBD1E6C9EFC5}" type="datetimeFigureOut">
              <a:rPr lang="en-US" smtClean="0"/>
              <a:t>1/2/2018</a:t>
            </a:fld>
            <a:endParaRPr lang="en-US"/>
          </a:p>
        </p:txBody>
      </p:sp>
      <p:sp>
        <p:nvSpPr>
          <p:cNvPr id="8" name="Footer Placeholder 7">
            <a:extLst>
              <a:ext uri="{FF2B5EF4-FFF2-40B4-BE49-F238E27FC236}">
                <a16:creationId xmlns:a16="http://schemas.microsoft.com/office/drawing/2014/main" id="{968389E8-EDC1-41FA-BBAA-5DA34B38953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ADDD6A-49CB-475B-B6CE-8A4C774AF722}"/>
              </a:ext>
            </a:extLst>
          </p:cNvPr>
          <p:cNvSpPr>
            <a:spLocks noGrp="1"/>
          </p:cNvSpPr>
          <p:nvPr>
            <p:ph type="sldNum" sz="quarter" idx="12"/>
          </p:nvPr>
        </p:nvSpPr>
        <p:spPr/>
        <p:txBody>
          <a:bodyPr/>
          <a:lstStyle/>
          <a:p>
            <a:fld id="{EC9F27BF-D430-441B-8DC1-D5AB0FB01907}" type="slidenum">
              <a:rPr lang="en-US" smtClean="0"/>
              <a:t>‹#›</a:t>
            </a:fld>
            <a:endParaRPr lang="en-US"/>
          </a:p>
        </p:txBody>
      </p:sp>
    </p:spTree>
    <p:extLst>
      <p:ext uri="{BB962C8B-B14F-4D97-AF65-F5344CB8AC3E}">
        <p14:creationId xmlns:p14="http://schemas.microsoft.com/office/powerpoint/2010/main" val="2145772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284ED-B15E-4203-9DF2-B4905AE0093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5DC17A-BCDF-4785-9C79-5C938C860512}"/>
              </a:ext>
            </a:extLst>
          </p:cNvPr>
          <p:cNvSpPr>
            <a:spLocks noGrp="1"/>
          </p:cNvSpPr>
          <p:nvPr>
            <p:ph type="dt" sz="half" idx="10"/>
          </p:nvPr>
        </p:nvSpPr>
        <p:spPr/>
        <p:txBody>
          <a:bodyPr/>
          <a:lstStyle/>
          <a:p>
            <a:fld id="{1E77ED76-0D48-46C6-B56F-EBD1E6C9EFC5}" type="datetimeFigureOut">
              <a:rPr lang="en-US" smtClean="0"/>
              <a:t>1/2/2018</a:t>
            </a:fld>
            <a:endParaRPr lang="en-US"/>
          </a:p>
        </p:txBody>
      </p:sp>
      <p:sp>
        <p:nvSpPr>
          <p:cNvPr id="4" name="Footer Placeholder 3">
            <a:extLst>
              <a:ext uri="{FF2B5EF4-FFF2-40B4-BE49-F238E27FC236}">
                <a16:creationId xmlns:a16="http://schemas.microsoft.com/office/drawing/2014/main" id="{5150FC28-60C4-4373-8CCD-57E98D085E3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56AF8D3-4D0D-443A-A1AB-2FA402F1A208}"/>
              </a:ext>
            </a:extLst>
          </p:cNvPr>
          <p:cNvSpPr>
            <a:spLocks noGrp="1"/>
          </p:cNvSpPr>
          <p:nvPr>
            <p:ph type="sldNum" sz="quarter" idx="12"/>
          </p:nvPr>
        </p:nvSpPr>
        <p:spPr/>
        <p:txBody>
          <a:bodyPr/>
          <a:lstStyle/>
          <a:p>
            <a:fld id="{EC9F27BF-D430-441B-8DC1-D5AB0FB01907}" type="slidenum">
              <a:rPr lang="en-US" smtClean="0"/>
              <a:t>‹#›</a:t>
            </a:fld>
            <a:endParaRPr lang="en-US"/>
          </a:p>
        </p:txBody>
      </p:sp>
    </p:spTree>
    <p:extLst>
      <p:ext uri="{BB962C8B-B14F-4D97-AF65-F5344CB8AC3E}">
        <p14:creationId xmlns:p14="http://schemas.microsoft.com/office/powerpoint/2010/main" val="2959583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4E4124-C6D8-404F-BB80-C377178B3452}"/>
              </a:ext>
            </a:extLst>
          </p:cNvPr>
          <p:cNvSpPr>
            <a:spLocks noGrp="1"/>
          </p:cNvSpPr>
          <p:nvPr>
            <p:ph type="dt" sz="half" idx="10"/>
          </p:nvPr>
        </p:nvSpPr>
        <p:spPr/>
        <p:txBody>
          <a:bodyPr/>
          <a:lstStyle/>
          <a:p>
            <a:fld id="{1E77ED76-0D48-46C6-B56F-EBD1E6C9EFC5}" type="datetimeFigureOut">
              <a:rPr lang="en-US" smtClean="0"/>
              <a:t>1/2/2018</a:t>
            </a:fld>
            <a:endParaRPr lang="en-US"/>
          </a:p>
        </p:txBody>
      </p:sp>
      <p:sp>
        <p:nvSpPr>
          <p:cNvPr id="3" name="Footer Placeholder 2">
            <a:extLst>
              <a:ext uri="{FF2B5EF4-FFF2-40B4-BE49-F238E27FC236}">
                <a16:creationId xmlns:a16="http://schemas.microsoft.com/office/drawing/2014/main" id="{6C90196F-9BC0-4A6E-B383-5CB1ED676F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C4623D5-F930-4333-AA39-F538AF3DD161}"/>
              </a:ext>
            </a:extLst>
          </p:cNvPr>
          <p:cNvSpPr>
            <a:spLocks noGrp="1"/>
          </p:cNvSpPr>
          <p:nvPr>
            <p:ph type="sldNum" sz="quarter" idx="12"/>
          </p:nvPr>
        </p:nvSpPr>
        <p:spPr/>
        <p:txBody>
          <a:bodyPr/>
          <a:lstStyle/>
          <a:p>
            <a:fld id="{EC9F27BF-D430-441B-8DC1-D5AB0FB01907}" type="slidenum">
              <a:rPr lang="en-US" smtClean="0"/>
              <a:t>‹#›</a:t>
            </a:fld>
            <a:endParaRPr lang="en-US"/>
          </a:p>
        </p:txBody>
      </p:sp>
    </p:spTree>
    <p:extLst>
      <p:ext uri="{BB962C8B-B14F-4D97-AF65-F5344CB8AC3E}">
        <p14:creationId xmlns:p14="http://schemas.microsoft.com/office/powerpoint/2010/main" val="594641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93F66-22B5-49DD-BEF6-5542008C18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B10ECD-2039-443C-A925-4ACC3EB680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927C2F-981C-44FC-B1D2-FC080CF195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D766DC5-4D13-4415-8CDA-7E55F57B6565}"/>
              </a:ext>
            </a:extLst>
          </p:cNvPr>
          <p:cNvSpPr>
            <a:spLocks noGrp="1"/>
          </p:cNvSpPr>
          <p:nvPr>
            <p:ph type="dt" sz="half" idx="10"/>
          </p:nvPr>
        </p:nvSpPr>
        <p:spPr/>
        <p:txBody>
          <a:bodyPr/>
          <a:lstStyle/>
          <a:p>
            <a:fld id="{1E77ED76-0D48-46C6-B56F-EBD1E6C9EFC5}" type="datetimeFigureOut">
              <a:rPr lang="en-US" smtClean="0"/>
              <a:t>1/2/2018</a:t>
            </a:fld>
            <a:endParaRPr lang="en-US"/>
          </a:p>
        </p:txBody>
      </p:sp>
      <p:sp>
        <p:nvSpPr>
          <p:cNvPr id="6" name="Footer Placeholder 5">
            <a:extLst>
              <a:ext uri="{FF2B5EF4-FFF2-40B4-BE49-F238E27FC236}">
                <a16:creationId xmlns:a16="http://schemas.microsoft.com/office/drawing/2014/main" id="{F1025FC9-B72F-4EF8-8B03-6AC2D4B3B1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F06C63-FC64-480A-AF80-924AF3D97253}"/>
              </a:ext>
            </a:extLst>
          </p:cNvPr>
          <p:cNvSpPr>
            <a:spLocks noGrp="1"/>
          </p:cNvSpPr>
          <p:nvPr>
            <p:ph type="sldNum" sz="quarter" idx="12"/>
          </p:nvPr>
        </p:nvSpPr>
        <p:spPr/>
        <p:txBody>
          <a:bodyPr/>
          <a:lstStyle/>
          <a:p>
            <a:fld id="{EC9F27BF-D430-441B-8DC1-D5AB0FB01907}" type="slidenum">
              <a:rPr lang="en-US" smtClean="0"/>
              <a:t>‹#›</a:t>
            </a:fld>
            <a:endParaRPr lang="en-US"/>
          </a:p>
        </p:txBody>
      </p:sp>
    </p:spTree>
    <p:extLst>
      <p:ext uri="{BB962C8B-B14F-4D97-AF65-F5344CB8AC3E}">
        <p14:creationId xmlns:p14="http://schemas.microsoft.com/office/powerpoint/2010/main" val="2775874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054D4-CF7B-4CB8-B289-9BD3C88C94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596EFC-5BE9-4265-8232-206F84010A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8013FA3-23EF-411F-B6CF-060FE97FA9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F2C8FC5-36EE-4892-BC1E-61E79A36FC6C}"/>
              </a:ext>
            </a:extLst>
          </p:cNvPr>
          <p:cNvSpPr>
            <a:spLocks noGrp="1"/>
          </p:cNvSpPr>
          <p:nvPr>
            <p:ph type="dt" sz="half" idx="10"/>
          </p:nvPr>
        </p:nvSpPr>
        <p:spPr/>
        <p:txBody>
          <a:bodyPr/>
          <a:lstStyle/>
          <a:p>
            <a:fld id="{1E77ED76-0D48-46C6-B56F-EBD1E6C9EFC5}" type="datetimeFigureOut">
              <a:rPr lang="en-US" smtClean="0"/>
              <a:t>1/2/2018</a:t>
            </a:fld>
            <a:endParaRPr lang="en-US"/>
          </a:p>
        </p:txBody>
      </p:sp>
      <p:sp>
        <p:nvSpPr>
          <p:cNvPr id="6" name="Footer Placeholder 5">
            <a:extLst>
              <a:ext uri="{FF2B5EF4-FFF2-40B4-BE49-F238E27FC236}">
                <a16:creationId xmlns:a16="http://schemas.microsoft.com/office/drawing/2014/main" id="{231762FE-25CF-4F83-BA03-A2BB26F111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585DE2-C6D1-4610-A827-05E1709E45F6}"/>
              </a:ext>
            </a:extLst>
          </p:cNvPr>
          <p:cNvSpPr>
            <a:spLocks noGrp="1"/>
          </p:cNvSpPr>
          <p:nvPr>
            <p:ph type="sldNum" sz="quarter" idx="12"/>
          </p:nvPr>
        </p:nvSpPr>
        <p:spPr/>
        <p:txBody>
          <a:bodyPr/>
          <a:lstStyle/>
          <a:p>
            <a:fld id="{EC9F27BF-D430-441B-8DC1-D5AB0FB01907}" type="slidenum">
              <a:rPr lang="en-US" smtClean="0"/>
              <a:t>‹#›</a:t>
            </a:fld>
            <a:endParaRPr lang="en-US"/>
          </a:p>
        </p:txBody>
      </p:sp>
    </p:spTree>
    <p:extLst>
      <p:ext uri="{BB962C8B-B14F-4D97-AF65-F5344CB8AC3E}">
        <p14:creationId xmlns:p14="http://schemas.microsoft.com/office/powerpoint/2010/main" val="863443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CA2F63-BF5E-401E-A77F-7DC7FD4B4B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50409F7-CA27-4A65-B869-86BF700B2B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88E7A2-2DF8-400D-BF24-155F386D50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77ED76-0D48-46C6-B56F-EBD1E6C9EFC5}" type="datetimeFigureOut">
              <a:rPr lang="en-US" smtClean="0"/>
              <a:t>1/2/2018</a:t>
            </a:fld>
            <a:endParaRPr lang="en-US"/>
          </a:p>
        </p:txBody>
      </p:sp>
      <p:sp>
        <p:nvSpPr>
          <p:cNvPr id="5" name="Footer Placeholder 4">
            <a:extLst>
              <a:ext uri="{FF2B5EF4-FFF2-40B4-BE49-F238E27FC236}">
                <a16:creationId xmlns:a16="http://schemas.microsoft.com/office/drawing/2014/main" id="{C462B260-37C1-4D16-8E9D-93423BD9B5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BE60C4-847A-43A7-9E6A-DCE4AF0476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9F27BF-D430-441B-8DC1-D5AB0FB01907}" type="slidenum">
              <a:rPr lang="en-US" smtClean="0"/>
              <a:t>‹#›</a:t>
            </a:fld>
            <a:endParaRPr lang="en-US"/>
          </a:p>
        </p:txBody>
      </p:sp>
    </p:spTree>
    <p:extLst>
      <p:ext uri="{BB962C8B-B14F-4D97-AF65-F5344CB8AC3E}">
        <p14:creationId xmlns:p14="http://schemas.microsoft.com/office/powerpoint/2010/main" val="39572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hyperlink" Target="https://www.youtube.com/playlist?list=PLNdixCv-vcT0a8M9vPuUQCcpVA3hU0xD5"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iIfx23g9q08"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ED847-809A-4125-A524-40079152C9C2}"/>
              </a:ext>
            </a:extLst>
          </p:cNvPr>
          <p:cNvSpPr>
            <a:spLocks noGrp="1"/>
          </p:cNvSpPr>
          <p:nvPr>
            <p:ph type="ctrTitle"/>
          </p:nvPr>
        </p:nvSpPr>
        <p:spPr>
          <a:xfrm>
            <a:off x="1524000" y="2529132"/>
            <a:ext cx="9144000" cy="2387600"/>
          </a:xfrm>
        </p:spPr>
        <p:txBody>
          <a:bodyPr>
            <a:noAutofit/>
          </a:bodyPr>
          <a:lstStyle/>
          <a:p>
            <a:r>
              <a:rPr lang="en-US" sz="12500">
                <a:solidFill>
                  <a:schemeClr val="bg1"/>
                </a:solidFill>
              </a:rPr>
              <a:t>Unit 2 </a:t>
            </a:r>
            <a:br>
              <a:rPr lang="en-US" sz="12500">
                <a:solidFill>
                  <a:schemeClr val="bg1"/>
                </a:solidFill>
              </a:rPr>
            </a:br>
            <a:r>
              <a:rPr lang="en-US" sz="12500">
                <a:solidFill>
                  <a:schemeClr val="bg1"/>
                </a:solidFill>
              </a:rPr>
              <a:t>Days 11-15</a:t>
            </a:r>
          </a:p>
        </p:txBody>
      </p:sp>
    </p:spTree>
    <p:extLst>
      <p:ext uri="{BB962C8B-B14F-4D97-AF65-F5344CB8AC3E}">
        <p14:creationId xmlns:p14="http://schemas.microsoft.com/office/powerpoint/2010/main" val="67683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73695-05CF-4F25-A96F-F0C0D44B26D6}"/>
              </a:ext>
            </a:extLst>
          </p:cNvPr>
          <p:cNvSpPr>
            <a:spLocks noGrp="1"/>
          </p:cNvSpPr>
          <p:nvPr>
            <p:ph type="title"/>
          </p:nvPr>
        </p:nvSpPr>
        <p:spPr/>
        <p:txBody>
          <a:bodyPr/>
          <a:lstStyle/>
          <a:p>
            <a:r>
              <a:rPr lang="en-US"/>
              <a:t>Static Characters</a:t>
            </a:r>
          </a:p>
        </p:txBody>
      </p:sp>
      <p:sp>
        <p:nvSpPr>
          <p:cNvPr id="3" name="Content Placeholder 2">
            <a:extLst>
              <a:ext uri="{FF2B5EF4-FFF2-40B4-BE49-F238E27FC236}">
                <a16:creationId xmlns:a16="http://schemas.microsoft.com/office/drawing/2014/main" id="{82D7C39E-2FB9-489E-AE8C-9D7DFAF3ACA6}"/>
              </a:ext>
            </a:extLst>
          </p:cNvPr>
          <p:cNvSpPr>
            <a:spLocks noGrp="1"/>
          </p:cNvSpPr>
          <p:nvPr>
            <p:ph idx="1"/>
          </p:nvPr>
        </p:nvSpPr>
        <p:spPr>
          <a:xfrm>
            <a:off x="838200" y="1690688"/>
            <a:ext cx="10797540" cy="5121275"/>
          </a:xfrm>
        </p:spPr>
        <p:txBody>
          <a:bodyPr>
            <a:normAutofit fontScale="85000" lnSpcReduction="20000"/>
          </a:bodyPr>
          <a:lstStyle/>
          <a:p>
            <a:pPr marL="0" indent="0">
              <a:buNone/>
            </a:pPr>
            <a:r>
              <a:rPr lang="en-US" sz="3900"/>
              <a:t>A character that remains mostly the same throughout a story.</a:t>
            </a:r>
          </a:p>
          <a:p>
            <a:pPr marL="0" indent="0">
              <a:buNone/>
            </a:pPr>
            <a:endParaRPr lang="en-US" sz="3900"/>
          </a:p>
          <a:p>
            <a:pPr marL="0" indent="0">
              <a:buNone/>
            </a:pPr>
            <a:r>
              <a:rPr lang="en-US" sz="3900"/>
              <a:t>Example: Bert, a bumbling salesman, never takes the time to organize his files, properly record his sales, or follow up with customers. Finally, his boss gets fed up and fires him. Bert struggles for two months to find a new sales position. During that time, his car is repossessed and he maxes out his credit cards. Bert finally finds a new sales position but, before a week passes, he is called into a conference with his new boss and is informed he must get organized or he’ll be fired. A week later the new boss fires Bert after he fails to follow up with an important customer.</a:t>
            </a:r>
          </a:p>
          <a:p>
            <a:pPr marL="0" indent="0">
              <a:buNone/>
            </a:pPr>
            <a:endParaRPr lang="en-US"/>
          </a:p>
        </p:txBody>
      </p:sp>
    </p:spTree>
    <p:extLst>
      <p:ext uri="{BB962C8B-B14F-4D97-AF65-F5344CB8AC3E}">
        <p14:creationId xmlns:p14="http://schemas.microsoft.com/office/powerpoint/2010/main" val="1968444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98112-DA39-4BDD-9ABF-D0131E507CD4}"/>
              </a:ext>
            </a:extLst>
          </p:cNvPr>
          <p:cNvSpPr>
            <a:spLocks noGrp="1"/>
          </p:cNvSpPr>
          <p:nvPr>
            <p:ph type="title"/>
          </p:nvPr>
        </p:nvSpPr>
        <p:spPr/>
        <p:txBody>
          <a:bodyPr/>
          <a:lstStyle/>
          <a:p>
            <a:r>
              <a:rPr lang="en-US"/>
              <a:t>Dynamic Characters</a:t>
            </a:r>
          </a:p>
        </p:txBody>
      </p:sp>
      <p:sp>
        <p:nvSpPr>
          <p:cNvPr id="3" name="Content Placeholder 2">
            <a:extLst>
              <a:ext uri="{FF2B5EF4-FFF2-40B4-BE49-F238E27FC236}">
                <a16:creationId xmlns:a16="http://schemas.microsoft.com/office/drawing/2014/main" id="{081C5B4A-5801-456E-85CD-701E8C203F8F}"/>
              </a:ext>
            </a:extLst>
          </p:cNvPr>
          <p:cNvSpPr>
            <a:spLocks noGrp="1"/>
          </p:cNvSpPr>
          <p:nvPr>
            <p:ph idx="1"/>
          </p:nvPr>
        </p:nvSpPr>
        <p:spPr/>
        <p:txBody>
          <a:bodyPr>
            <a:normAutofit lnSpcReduction="10000"/>
          </a:bodyPr>
          <a:lstStyle/>
          <a:p>
            <a:pPr marL="0" indent="0">
              <a:buNone/>
            </a:pPr>
            <a:r>
              <a:rPr lang="en-US" sz="3600"/>
              <a:t>A character who changes during the story. The change is permanent. AKA: Character Development.</a:t>
            </a:r>
          </a:p>
          <a:p>
            <a:pPr marL="0" indent="0">
              <a:buNone/>
            </a:pPr>
            <a:endParaRPr lang="en-US" sz="3600"/>
          </a:p>
          <a:p>
            <a:pPr marL="0" indent="0">
              <a:buNone/>
            </a:pPr>
            <a:r>
              <a:rPr lang="en-US" sz="3600"/>
              <a:t>Example: Ebenezer Scrooge, in </a:t>
            </a:r>
            <a:r>
              <a:rPr lang="en-US" sz="3600" i="1"/>
              <a:t>A Christmas Carol</a:t>
            </a:r>
            <a:r>
              <a:rPr lang="en-US" sz="3600"/>
              <a:t> by Dickens, was very stingy with his money. He worked his employees very hard for little pay. After his experiences with the ghosts that visited him, he changed his ways, paying his employees a more than fair wage, providing days off work and actually giving gifts.</a:t>
            </a:r>
          </a:p>
          <a:p>
            <a:pPr marL="0" indent="0">
              <a:buNone/>
            </a:pPr>
            <a:endParaRPr lang="en-US" b="1"/>
          </a:p>
        </p:txBody>
      </p:sp>
    </p:spTree>
    <p:extLst>
      <p:ext uri="{BB962C8B-B14F-4D97-AF65-F5344CB8AC3E}">
        <p14:creationId xmlns:p14="http://schemas.microsoft.com/office/powerpoint/2010/main" val="3210141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AACC6-A223-433E-BADA-B62FAC3FE347}"/>
              </a:ext>
            </a:extLst>
          </p:cNvPr>
          <p:cNvSpPr>
            <a:spLocks noGrp="1"/>
          </p:cNvSpPr>
          <p:nvPr>
            <p:ph type="title"/>
          </p:nvPr>
        </p:nvSpPr>
        <p:spPr/>
        <p:txBody>
          <a:bodyPr/>
          <a:lstStyle/>
          <a:p>
            <a:r>
              <a:rPr lang="en-US"/>
              <a:t>Character Development Chart </a:t>
            </a:r>
          </a:p>
        </p:txBody>
      </p:sp>
      <p:sp>
        <p:nvSpPr>
          <p:cNvPr id="3" name="Content Placeholder 2">
            <a:extLst>
              <a:ext uri="{FF2B5EF4-FFF2-40B4-BE49-F238E27FC236}">
                <a16:creationId xmlns:a16="http://schemas.microsoft.com/office/drawing/2014/main" id="{66111962-504B-4DDF-BFD9-93861E2ABE0C}"/>
              </a:ext>
            </a:extLst>
          </p:cNvPr>
          <p:cNvSpPr>
            <a:spLocks noGrp="1"/>
          </p:cNvSpPr>
          <p:nvPr>
            <p:ph idx="1"/>
          </p:nvPr>
        </p:nvSpPr>
        <p:spPr/>
        <p:txBody>
          <a:bodyPr vert="horz" lIns="91440" tIns="45720" rIns="91440" bIns="45720" rtlCol="0" anchor="t">
            <a:normAutofit/>
          </a:bodyPr>
          <a:lstStyle/>
          <a:p>
            <a:pPr marL="0" indent="0">
              <a:buNone/>
            </a:pPr>
            <a:r>
              <a:rPr lang="en-US" sz="3600"/>
              <a:t>Example: "The Lottery"</a:t>
            </a:r>
          </a:p>
        </p:txBody>
      </p:sp>
    </p:spTree>
    <p:extLst>
      <p:ext uri="{BB962C8B-B14F-4D97-AF65-F5344CB8AC3E}">
        <p14:creationId xmlns:p14="http://schemas.microsoft.com/office/powerpoint/2010/main" val="2543298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E67DF-F8F3-483E-BB2A-ED2A00E17F13}"/>
              </a:ext>
            </a:extLst>
          </p:cNvPr>
          <p:cNvSpPr>
            <a:spLocks noGrp="1"/>
          </p:cNvSpPr>
          <p:nvPr>
            <p:ph type="title"/>
          </p:nvPr>
        </p:nvSpPr>
        <p:spPr/>
        <p:txBody>
          <a:bodyPr/>
          <a:lstStyle/>
          <a:p>
            <a:r>
              <a:rPr lang="en-US"/>
              <a:t>Start Chapter 7 (108-118)</a:t>
            </a:r>
          </a:p>
        </p:txBody>
      </p:sp>
      <p:sp>
        <p:nvSpPr>
          <p:cNvPr id="3" name="Content Placeholder 2">
            <a:extLst>
              <a:ext uri="{FF2B5EF4-FFF2-40B4-BE49-F238E27FC236}">
                <a16:creationId xmlns:a16="http://schemas.microsoft.com/office/drawing/2014/main" id="{D054E717-2B14-41AC-B3B6-D1CDDD79461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524139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57540-7907-4700-A742-75A9628D4A57}"/>
              </a:ext>
            </a:extLst>
          </p:cNvPr>
          <p:cNvSpPr>
            <a:spLocks noGrp="1"/>
          </p:cNvSpPr>
          <p:nvPr>
            <p:ph type="ctrTitle"/>
          </p:nvPr>
        </p:nvSpPr>
        <p:spPr>
          <a:xfrm>
            <a:off x="1524000" y="1864484"/>
            <a:ext cx="9144000" cy="2387600"/>
          </a:xfrm>
        </p:spPr>
        <p:txBody>
          <a:bodyPr>
            <a:normAutofit/>
          </a:bodyPr>
          <a:lstStyle/>
          <a:p>
            <a:r>
              <a:rPr lang="en-US" sz="11500">
                <a:solidFill>
                  <a:schemeClr val="bg1"/>
                </a:solidFill>
              </a:rPr>
              <a:t>Day 12</a:t>
            </a:r>
          </a:p>
        </p:txBody>
      </p:sp>
    </p:spTree>
    <p:extLst>
      <p:ext uri="{BB962C8B-B14F-4D97-AF65-F5344CB8AC3E}">
        <p14:creationId xmlns:p14="http://schemas.microsoft.com/office/powerpoint/2010/main" val="3537645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8BD67-F693-42E4-AF14-B645AB0B4252}"/>
              </a:ext>
            </a:extLst>
          </p:cNvPr>
          <p:cNvSpPr>
            <a:spLocks noGrp="1"/>
          </p:cNvSpPr>
          <p:nvPr>
            <p:ph type="title"/>
          </p:nvPr>
        </p:nvSpPr>
        <p:spPr/>
        <p:txBody>
          <a:bodyPr/>
          <a:lstStyle/>
          <a:p>
            <a:r>
              <a:rPr lang="en-US"/>
              <a:t>Bell Ringer 2</a:t>
            </a:r>
          </a:p>
        </p:txBody>
      </p:sp>
      <p:sp>
        <p:nvSpPr>
          <p:cNvPr id="3" name="Content Placeholder 2">
            <a:extLst>
              <a:ext uri="{FF2B5EF4-FFF2-40B4-BE49-F238E27FC236}">
                <a16:creationId xmlns:a16="http://schemas.microsoft.com/office/drawing/2014/main" id="{8D92FAE6-7E21-45FB-8162-29ABE98CFC76}"/>
              </a:ext>
            </a:extLst>
          </p:cNvPr>
          <p:cNvSpPr>
            <a:spLocks noGrp="1"/>
          </p:cNvSpPr>
          <p:nvPr>
            <p:ph idx="1"/>
          </p:nvPr>
        </p:nvSpPr>
        <p:spPr/>
        <p:txBody>
          <a:bodyPr>
            <a:normAutofit/>
          </a:bodyPr>
          <a:lstStyle/>
          <a:p>
            <a:pPr marL="0" indent="0">
              <a:buNone/>
            </a:pPr>
            <a:r>
              <a:rPr lang="en-US" sz="3600"/>
              <a:t>Make a concept map that connects </a:t>
            </a:r>
            <a:r>
              <a:rPr lang="en-US" sz="3600" i="1"/>
              <a:t>The Outsiders </a:t>
            </a:r>
            <a:r>
              <a:rPr lang="en-US" sz="3600"/>
              <a:t>to the Ted Talks that we watched before Thanksgiving. What ideas can you connect between the two?</a:t>
            </a:r>
          </a:p>
        </p:txBody>
      </p:sp>
    </p:spTree>
    <p:extLst>
      <p:ext uri="{BB962C8B-B14F-4D97-AF65-F5344CB8AC3E}">
        <p14:creationId xmlns:p14="http://schemas.microsoft.com/office/powerpoint/2010/main" val="4056650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9FC76-B6BC-47C7-9D32-549D61CD7CFD}"/>
              </a:ext>
            </a:extLst>
          </p:cNvPr>
          <p:cNvSpPr>
            <a:spLocks noGrp="1"/>
          </p:cNvSpPr>
          <p:nvPr>
            <p:ph type="title"/>
          </p:nvPr>
        </p:nvSpPr>
        <p:spPr/>
        <p:txBody>
          <a:bodyPr/>
          <a:lstStyle/>
          <a:p>
            <a:r>
              <a:rPr lang="en-US"/>
              <a:t>Plan for the Day</a:t>
            </a:r>
          </a:p>
        </p:txBody>
      </p:sp>
      <p:sp>
        <p:nvSpPr>
          <p:cNvPr id="3" name="Content Placeholder 2">
            <a:extLst>
              <a:ext uri="{FF2B5EF4-FFF2-40B4-BE49-F238E27FC236}">
                <a16:creationId xmlns:a16="http://schemas.microsoft.com/office/drawing/2014/main" id="{0D2CB141-3431-4F31-AF63-A8369E4ED661}"/>
              </a:ext>
            </a:extLst>
          </p:cNvPr>
          <p:cNvSpPr>
            <a:spLocks noGrp="1"/>
          </p:cNvSpPr>
          <p:nvPr>
            <p:ph idx="1"/>
          </p:nvPr>
        </p:nvSpPr>
        <p:spPr/>
        <p:txBody>
          <a:bodyPr vert="horz" lIns="91440" tIns="45720" rIns="91440" bIns="45720" rtlCol="0" anchor="t">
            <a:normAutofit/>
          </a:bodyPr>
          <a:lstStyle/>
          <a:p>
            <a:r>
              <a:rPr lang="en-US" sz="3600"/>
              <a:t>Finish Chapter 7</a:t>
            </a:r>
          </a:p>
          <a:p>
            <a:r>
              <a:rPr lang="en-US" sz="3600"/>
              <a:t>Get your life together!</a:t>
            </a:r>
          </a:p>
          <a:p>
            <a:r>
              <a:rPr lang="en-US" sz="3600"/>
              <a:t>Character analysis</a:t>
            </a:r>
          </a:p>
          <a:p>
            <a:r>
              <a:rPr lang="en-US" sz="3600"/>
              <a:t>Chapter 8</a:t>
            </a:r>
          </a:p>
        </p:txBody>
      </p:sp>
    </p:spTree>
    <p:extLst>
      <p:ext uri="{BB962C8B-B14F-4D97-AF65-F5344CB8AC3E}">
        <p14:creationId xmlns:p14="http://schemas.microsoft.com/office/powerpoint/2010/main" val="2487718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3CC85-1457-4331-82F7-7A305728CB29}"/>
              </a:ext>
            </a:extLst>
          </p:cNvPr>
          <p:cNvSpPr>
            <a:spLocks noGrp="1"/>
          </p:cNvSpPr>
          <p:nvPr>
            <p:ph type="title"/>
          </p:nvPr>
        </p:nvSpPr>
        <p:spPr/>
        <p:txBody>
          <a:bodyPr/>
          <a:lstStyle/>
          <a:p>
            <a:r>
              <a:rPr lang="en-US"/>
              <a:t>Finish Chapter 7 (118-126)</a:t>
            </a:r>
          </a:p>
        </p:txBody>
      </p:sp>
      <p:sp>
        <p:nvSpPr>
          <p:cNvPr id="3" name="Content Placeholder 2">
            <a:extLst>
              <a:ext uri="{FF2B5EF4-FFF2-40B4-BE49-F238E27FC236}">
                <a16:creationId xmlns:a16="http://schemas.microsoft.com/office/drawing/2014/main" id="{645D0DD0-2C88-42E6-A034-D87966CA801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85234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40075-08B0-2D49-BB11-2D47A5B62ADB}"/>
              </a:ext>
            </a:extLst>
          </p:cNvPr>
          <p:cNvSpPr>
            <a:spLocks noGrp="1"/>
          </p:cNvSpPr>
          <p:nvPr>
            <p:ph type="title"/>
          </p:nvPr>
        </p:nvSpPr>
        <p:spPr/>
        <p:txBody>
          <a:bodyPr/>
          <a:lstStyle/>
          <a:p>
            <a:r>
              <a:rPr lang="en-US"/>
              <a:t>Get your life together!</a:t>
            </a:r>
          </a:p>
        </p:txBody>
      </p:sp>
      <p:sp>
        <p:nvSpPr>
          <p:cNvPr id="3" name="Content Placeholder 2">
            <a:extLst>
              <a:ext uri="{FF2B5EF4-FFF2-40B4-BE49-F238E27FC236}">
                <a16:creationId xmlns:a16="http://schemas.microsoft.com/office/drawing/2014/main" id="{C91B7A63-AB59-8344-AE2E-D70C876F6CA0}"/>
              </a:ext>
            </a:extLst>
          </p:cNvPr>
          <p:cNvSpPr>
            <a:spLocks noGrp="1"/>
          </p:cNvSpPr>
          <p:nvPr>
            <p:ph idx="1"/>
          </p:nvPr>
        </p:nvSpPr>
        <p:spPr>
          <a:xfrm>
            <a:off x="821531" y="1690688"/>
            <a:ext cx="10822782" cy="4865688"/>
          </a:xfrm>
        </p:spPr>
        <p:txBody>
          <a:bodyPr vert="horz" lIns="91440" tIns="45720" rIns="91440" bIns="45720" rtlCol="0" anchor="t">
            <a:noAutofit/>
          </a:bodyPr>
          <a:lstStyle/>
          <a:p>
            <a:r>
              <a:rPr lang="en-US" sz="3600"/>
              <a:t>Top priority: Character Chart</a:t>
            </a:r>
          </a:p>
          <a:p>
            <a:r>
              <a:rPr lang="en-US" sz="3600"/>
              <a:t>Next priority: Layers of Understanding Chart</a:t>
            </a:r>
          </a:p>
          <a:p>
            <a:r>
              <a:rPr lang="en-US" sz="3600"/>
              <a:t>Not really a priority: Green packet</a:t>
            </a:r>
          </a:p>
          <a:p>
            <a:endParaRPr lang="en-US" sz="3600"/>
          </a:p>
          <a:p>
            <a:pPr marL="0" indent="0">
              <a:buNone/>
            </a:pPr>
            <a:r>
              <a:rPr lang="en-US" sz="3600"/>
              <a:t>While you get your life together, I am going to pass back the millions of papers that I have been hoarding. 🙀🙈😧</a:t>
            </a:r>
          </a:p>
          <a:p>
            <a:pPr marL="0" indent="0">
              <a:buNone/>
            </a:pPr>
            <a:endParaRPr lang="en-US" sz="2000"/>
          </a:p>
          <a:p>
            <a:pPr marL="0" indent="0" algn="ctr">
              <a:buNone/>
            </a:pPr>
            <a:r>
              <a:rPr lang="en-US" sz="2000"/>
              <a:t>(Guess who just found out how to add emojis to the slides! 💁💃🐈)</a:t>
            </a:r>
          </a:p>
        </p:txBody>
      </p:sp>
    </p:spTree>
    <p:extLst>
      <p:ext uri="{BB962C8B-B14F-4D97-AF65-F5344CB8AC3E}">
        <p14:creationId xmlns:p14="http://schemas.microsoft.com/office/powerpoint/2010/main" val="15775285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ECDA8-FCF7-CE4D-B4F6-A72FEF66F989}"/>
              </a:ext>
            </a:extLst>
          </p:cNvPr>
          <p:cNvSpPr>
            <a:spLocks noGrp="1"/>
          </p:cNvSpPr>
          <p:nvPr>
            <p:ph type="title"/>
          </p:nvPr>
        </p:nvSpPr>
        <p:spPr/>
        <p:txBody>
          <a:bodyPr/>
          <a:lstStyle/>
          <a:p>
            <a:r>
              <a:rPr lang="en-US"/>
              <a:t>Character Analysis</a:t>
            </a:r>
          </a:p>
        </p:txBody>
      </p:sp>
      <p:sp>
        <p:nvSpPr>
          <p:cNvPr id="3" name="Content Placeholder 2">
            <a:extLst>
              <a:ext uri="{FF2B5EF4-FFF2-40B4-BE49-F238E27FC236}">
                <a16:creationId xmlns:a16="http://schemas.microsoft.com/office/drawing/2014/main" id="{F5EBD803-27B1-6F47-84F6-515A71A0DB12}"/>
              </a:ext>
            </a:extLst>
          </p:cNvPr>
          <p:cNvSpPr>
            <a:spLocks noGrp="1"/>
          </p:cNvSpPr>
          <p:nvPr>
            <p:ph idx="1"/>
          </p:nvPr>
        </p:nvSpPr>
        <p:spPr/>
        <p:txBody>
          <a:bodyPr>
            <a:normAutofit/>
          </a:bodyPr>
          <a:lstStyle/>
          <a:p>
            <a:pPr marL="514350" indent="-514350">
              <a:buFont typeface="+mj-lt"/>
              <a:buAutoNum type="arabicPeriod"/>
            </a:pPr>
            <a:r>
              <a:rPr lang="en-US" sz="3600"/>
              <a:t>Strengths 💪 💯</a:t>
            </a:r>
          </a:p>
          <a:p>
            <a:pPr marL="514350" indent="-514350">
              <a:buFont typeface="+mj-lt"/>
              <a:buAutoNum type="arabicPeriod"/>
            </a:pPr>
            <a:r>
              <a:rPr lang="en-US" sz="3600"/>
              <a:t>Weaknesses 📉 🚫</a:t>
            </a:r>
          </a:p>
          <a:p>
            <a:pPr marL="514350" indent="-514350">
              <a:buFont typeface="+mj-lt"/>
              <a:buAutoNum type="arabicPeriod"/>
            </a:pPr>
            <a:r>
              <a:rPr lang="en-US" sz="3600"/>
              <a:t>Defining Moment 💣 🎓 ⏰</a:t>
            </a:r>
          </a:p>
          <a:p>
            <a:pPr marL="514350" indent="-514350">
              <a:buFont typeface="+mj-lt"/>
              <a:buAutoNum type="arabicPeriod"/>
            </a:pPr>
            <a:r>
              <a:rPr lang="en-US" sz="3600"/>
              <a:t>Relationships to to other characters 👨‍👩‍👧‍👦💑</a:t>
            </a:r>
          </a:p>
        </p:txBody>
      </p:sp>
    </p:spTree>
    <p:extLst>
      <p:ext uri="{BB962C8B-B14F-4D97-AF65-F5344CB8AC3E}">
        <p14:creationId xmlns:p14="http://schemas.microsoft.com/office/powerpoint/2010/main" val="3342829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57540-7907-4700-A742-75A9628D4A57}"/>
              </a:ext>
            </a:extLst>
          </p:cNvPr>
          <p:cNvSpPr>
            <a:spLocks noGrp="1"/>
          </p:cNvSpPr>
          <p:nvPr>
            <p:ph type="ctrTitle"/>
          </p:nvPr>
        </p:nvSpPr>
        <p:spPr>
          <a:xfrm>
            <a:off x="1524000" y="1877737"/>
            <a:ext cx="9144000" cy="2387600"/>
          </a:xfrm>
        </p:spPr>
        <p:txBody>
          <a:bodyPr>
            <a:normAutofit/>
          </a:bodyPr>
          <a:lstStyle/>
          <a:p>
            <a:r>
              <a:rPr lang="en-US" sz="11500">
                <a:solidFill>
                  <a:schemeClr val="bg1"/>
                </a:solidFill>
              </a:rPr>
              <a:t>Day 11</a:t>
            </a:r>
          </a:p>
        </p:txBody>
      </p:sp>
    </p:spTree>
    <p:extLst>
      <p:ext uri="{BB962C8B-B14F-4D97-AF65-F5344CB8AC3E}">
        <p14:creationId xmlns:p14="http://schemas.microsoft.com/office/powerpoint/2010/main" val="22711921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65DF1-E7C3-40D6-A4BA-D29A89E6E51D}"/>
              </a:ext>
            </a:extLst>
          </p:cNvPr>
          <p:cNvSpPr>
            <a:spLocks noGrp="1"/>
          </p:cNvSpPr>
          <p:nvPr>
            <p:ph type="title"/>
          </p:nvPr>
        </p:nvSpPr>
        <p:spPr/>
        <p:txBody>
          <a:bodyPr/>
          <a:lstStyle/>
          <a:p>
            <a:r>
              <a:rPr lang="en-US"/>
              <a:t>Start Chapter 8</a:t>
            </a:r>
          </a:p>
        </p:txBody>
      </p:sp>
      <p:sp>
        <p:nvSpPr>
          <p:cNvPr id="3" name="Content Placeholder 2">
            <a:extLst>
              <a:ext uri="{FF2B5EF4-FFF2-40B4-BE49-F238E27FC236}">
                <a16:creationId xmlns:a16="http://schemas.microsoft.com/office/drawing/2014/main" id="{F2A12CAB-9450-43D1-B658-FB2F4246B0F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23394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57540-7907-4700-A742-75A9628D4A57}"/>
              </a:ext>
            </a:extLst>
          </p:cNvPr>
          <p:cNvSpPr>
            <a:spLocks noGrp="1"/>
          </p:cNvSpPr>
          <p:nvPr>
            <p:ph type="ctrTitle"/>
          </p:nvPr>
        </p:nvSpPr>
        <p:spPr>
          <a:xfrm>
            <a:off x="1524000" y="1837981"/>
            <a:ext cx="9144000" cy="2387600"/>
          </a:xfrm>
        </p:spPr>
        <p:txBody>
          <a:bodyPr>
            <a:normAutofit/>
          </a:bodyPr>
          <a:lstStyle/>
          <a:p>
            <a:r>
              <a:rPr lang="en-US" sz="11500">
                <a:solidFill>
                  <a:schemeClr val="bg1"/>
                </a:solidFill>
              </a:rPr>
              <a:t>Day 13</a:t>
            </a:r>
          </a:p>
        </p:txBody>
      </p:sp>
    </p:spTree>
    <p:extLst>
      <p:ext uri="{BB962C8B-B14F-4D97-AF65-F5344CB8AC3E}">
        <p14:creationId xmlns:p14="http://schemas.microsoft.com/office/powerpoint/2010/main" val="24468606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8BD67-F693-42E4-AF14-B645AB0B4252}"/>
              </a:ext>
            </a:extLst>
          </p:cNvPr>
          <p:cNvSpPr>
            <a:spLocks noGrp="1"/>
          </p:cNvSpPr>
          <p:nvPr>
            <p:ph type="title"/>
          </p:nvPr>
        </p:nvSpPr>
        <p:spPr/>
        <p:txBody>
          <a:bodyPr/>
          <a:lstStyle/>
          <a:p>
            <a:r>
              <a:rPr lang="en-US"/>
              <a:t>Bell Ringer 3</a:t>
            </a:r>
          </a:p>
        </p:txBody>
      </p:sp>
      <p:sp>
        <p:nvSpPr>
          <p:cNvPr id="3" name="Content Placeholder 2">
            <a:extLst>
              <a:ext uri="{FF2B5EF4-FFF2-40B4-BE49-F238E27FC236}">
                <a16:creationId xmlns:a16="http://schemas.microsoft.com/office/drawing/2014/main" id="{8D92FAE6-7E21-45FB-8162-29ABE98CFC76}"/>
              </a:ext>
            </a:extLst>
          </p:cNvPr>
          <p:cNvSpPr>
            <a:spLocks noGrp="1"/>
          </p:cNvSpPr>
          <p:nvPr>
            <p:ph idx="1"/>
          </p:nvPr>
        </p:nvSpPr>
        <p:spPr/>
        <p:txBody>
          <a:bodyPr vert="horz" lIns="91440" tIns="45720" rIns="91440" bIns="45720" rtlCol="0" anchor="t">
            <a:normAutofit/>
          </a:bodyPr>
          <a:lstStyle/>
          <a:p>
            <a:pPr marL="0" indent="0">
              <a:buNone/>
            </a:pPr>
            <a:r>
              <a:rPr lang="en-US" sz="3600"/>
              <a:t>What do you think Two-Bit meant when he tells Ponyboy, "</a:t>
            </a:r>
            <a:r>
              <a:rPr lang="en-US" sz="3600" err="1"/>
              <a:t>Ya'll</a:t>
            </a:r>
            <a:r>
              <a:rPr lang="en-US" sz="3600"/>
              <a:t> were heroes from the beginning. You just didn't 'turn' all of a sudden" (115). Do you think that's true? Why or why not?</a:t>
            </a:r>
          </a:p>
        </p:txBody>
      </p:sp>
    </p:spTree>
    <p:extLst>
      <p:ext uri="{BB962C8B-B14F-4D97-AF65-F5344CB8AC3E}">
        <p14:creationId xmlns:p14="http://schemas.microsoft.com/office/powerpoint/2010/main" val="29850260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9FC76-B6BC-47C7-9D32-549D61CD7CFD}"/>
              </a:ext>
            </a:extLst>
          </p:cNvPr>
          <p:cNvSpPr>
            <a:spLocks noGrp="1"/>
          </p:cNvSpPr>
          <p:nvPr>
            <p:ph type="title"/>
          </p:nvPr>
        </p:nvSpPr>
        <p:spPr/>
        <p:txBody>
          <a:bodyPr/>
          <a:lstStyle/>
          <a:p>
            <a:r>
              <a:rPr lang="en-US"/>
              <a:t>Plan for the Day</a:t>
            </a:r>
          </a:p>
        </p:txBody>
      </p:sp>
      <p:sp>
        <p:nvSpPr>
          <p:cNvPr id="3" name="Content Placeholder 2">
            <a:extLst>
              <a:ext uri="{FF2B5EF4-FFF2-40B4-BE49-F238E27FC236}">
                <a16:creationId xmlns:a16="http://schemas.microsoft.com/office/drawing/2014/main" id="{0D2CB141-3431-4F31-AF63-A8369E4ED661}"/>
              </a:ext>
            </a:extLst>
          </p:cNvPr>
          <p:cNvSpPr>
            <a:spLocks noGrp="1"/>
          </p:cNvSpPr>
          <p:nvPr>
            <p:ph idx="1"/>
          </p:nvPr>
        </p:nvSpPr>
        <p:spPr/>
        <p:txBody>
          <a:bodyPr vert="horz" lIns="91440" tIns="45720" rIns="91440" bIns="45720" rtlCol="0" anchor="t">
            <a:normAutofit/>
          </a:bodyPr>
          <a:lstStyle/>
          <a:p>
            <a:r>
              <a:rPr lang="en-US" sz="3600"/>
              <a:t>IR Project Assignment</a:t>
            </a:r>
          </a:p>
          <a:p>
            <a:r>
              <a:rPr lang="en-US" sz="3600"/>
              <a:t>Finish Chapter 8</a:t>
            </a:r>
            <a:endParaRPr lang="en-US"/>
          </a:p>
          <a:p>
            <a:r>
              <a:rPr lang="en-US" sz="3600"/>
              <a:t>Character analysis wrap up discussion</a:t>
            </a:r>
          </a:p>
          <a:p>
            <a:r>
              <a:rPr lang="en-US" sz="3600"/>
              <a:t>Questioning Amp Up</a:t>
            </a:r>
          </a:p>
          <a:p>
            <a:r>
              <a:rPr lang="en-US" sz="3600"/>
              <a:t>Start Movie?</a:t>
            </a:r>
          </a:p>
        </p:txBody>
      </p:sp>
    </p:spTree>
    <p:extLst>
      <p:ext uri="{BB962C8B-B14F-4D97-AF65-F5344CB8AC3E}">
        <p14:creationId xmlns:p14="http://schemas.microsoft.com/office/powerpoint/2010/main" val="613828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61945-DEC7-4700-A217-03C9E2D43AC1}"/>
              </a:ext>
            </a:extLst>
          </p:cNvPr>
          <p:cNvSpPr>
            <a:spLocks noGrp="1"/>
          </p:cNvSpPr>
          <p:nvPr>
            <p:ph type="title"/>
          </p:nvPr>
        </p:nvSpPr>
        <p:spPr/>
        <p:txBody>
          <a:bodyPr/>
          <a:lstStyle/>
          <a:p>
            <a:r>
              <a:rPr lang="en-US"/>
              <a:t>Quarter 2 IR Project</a:t>
            </a:r>
          </a:p>
        </p:txBody>
      </p:sp>
      <p:sp>
        <p:nvSpPr>
          <p:cNvPr id="3" name="Content Placeholder 2">
            <a:extLst>
              <a:ext uri="{FF2B5EF4-FFF2-40B4-BE49-F238E27FC236}">
                <a16:creationId xmlns:a16="http://schemas.microsoft.com/office/drawing/2014/main" id="{F3309B9E-5FBA-4E00-B8F5-1869C6EBD590}"/>
              </a:ext>
            </a:extLst>
          </p:cNvPr>
          <p:cNvSpPr>
            <a:spLocks noGrp="1"/>
          </p:cNvSpPr>
          <p:nvPr>
            <p:ph idx="1"/>
          </p:nvPr>
        </p:nvSpPr>
        <p:spPr/>
        <p:txBody>
          <a:bodyPr vert="horz" lIns="91440" tIns="45720" rIns="91440" bIns="45720" rtlCol="0" anchor="t">
            <a:normAutofit/>
          </a:bodyPr>
          <a:lstStyle/>
          <a:p>
            <a:r>
              <a:rPr lang="en-US" sz="3600"/>
              <a:t>Blue packet</a:t>
            </a:r>
          </a:p>
          <a:p>
            <a:r>
              <a:rPr lang="en-US" sz="3600"/>
              <a:t>Book talk</a:t>
            </a:r>
          </a:p>
          <a:p>
            <a:r>
              <a:rPr lang="en-US" sz="3600"/>
              <a:t>Blue sheet: Characterization and Identity</a:t>
            </a:r>
          </a:p>
          <a:p>
            <a:pPr algn="ctr"/>
            <a:endParaRPr lang="en-US" sz="6600" b="1">
              <a:solidFill>
                <a:srgbClr val="FF0000"/>
              </a:solidFill>
            </a:endParaRPr>
          </a:p>
          <a:p>
            <a:pPr marL="0" indent="0" algn="ctr">
              <a:buNone/>
            </a:pPr>
            <a:r>
              <a:rPr lang="en-US" sz="6600" b="1">
                <a:solidFill>
                  <a:srgbClr val="FF0000"/>
                </a:solidFill>
              </a:rPr>
              <a:t>DUE JANUARY 30TH/31ST.</a:t>
            </a:r>
          </a:p>
        </p:txBody>
      </p:sp>
    </p:spTree>
    <p:extLst>
      <p:ext uri="{BB962C8B-B14F-4D97-AF65-F5344CB8AC3E}">
        <p14:creationId xmlns:p14="http://schemas.microsoft.com/office/powerpoint/2010/main" val="5173770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43E1D-E2BB-469E-94C3-72A720CC395F}"/>
              </a:ext>
            </a:extLst>
          </p:cNvPr>
          <p:cNvSpPr>
            <a:spLocks noGrp="1"/>
          </p:cNvSpPr>
          <p:nvPr>
            <p:ph type="title"/>
          </p:nvPr>
        </p:nvSpPr>
        <p:spPr/>
        <p:txBody>
          <a:bodyPr/>
          <a:lstStyle/>
          <a:p>
            <a:r>
              <a:rPr lang="en-US"/>
              <a:t>1960's Culture (Music)</a:t>
            </a:r>
          </a:p>
        </p:txBody>
      </p:sp>
      <p:sp>
        <p:nvSpPr>
          <p:cNvPr id="3" name="Content Placeholder 2">
            <a:extLst>
              <a:ext uri="{FF2B5EF4-FFF2-40B4-BE49-F238E27FC236}">
                <a16:creationId xmlns:a16="http://schemas.microsoft.com/office/drawing/2014/main" id="{E8B426E5-5539-404C-9A74-7494232EEB36}"/>
              </a:ext>
            </a:extLst>
          </p:cNvPr>
          <p:cNvSpPr>
            <a:spLocks noGrp="1"/>
          </p:cNvSpPr>
          <p:nvPr>
            <p:ph idx="1"/>
          </p:nvPr>
        </p:nvSpPr>
        <p:spPr/>
        <p:txBody>
          <a:bodyPr vert="horz" lIns="91440" tIns="45720" rIns="91440" bIns="45720" rtlCol="0" anchor="t">
            <a:normAutofit/>
          </a:bodyPr>
          <a:lstStyle/>
          <a:p>
            <a:pPr>
              <a:buNone/>
            </a:pPr>
            <a:r>
              <a:rPr lang="en-US" sz="3600">
                <a:hlinkClick r:id="rId2"/>
              </a:rPr>
              <a:t>ht</a:t>
            </a:r>
            <a:r>
              <a:rPr lang="en-US" sz="3600">
                <a:hlinkClick r:id="rId3" invalidUrl="http://://www.youtube.com/playlist?list=PLNdixCv-vcT0a8M9vPuUQCcpVA3hU0xD5"/>
              </a:rPr>
              <a:t>tps://www.youtube.com/playlist?list=PLNdixCv-vcT0a8M9vPuUQCcpVA3hU0xD5</a:t>
            </a:r>
            <a:r>
              <a:rPr lang="en-US" sz="3600"/>
              <a:t> and Hank Williams</a:t>
            </a:r>
          </a:p>
        </p:txBody>
      </p:sp>
    </p:spTree>
    <p:extLst>
      <p:ext uri="{BB962C8B-B14F-4D97-AF65-F5344CB8AC3E}">
        <p14:creationId xmlns:p14="http://schemas.microsoft.com/office/powerpoint/2010/main" val="19090813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1EE5D-0A32-43D8-BA70-40CC048B2DD8}"/>
              </a:ext>
            </a:extLst>
          </p:cNvPr>
          <p:cNvSpPr>
            <a:spLocks noGrp="1"/>
          </p:cNvSpPr>
          <p:nvPr>
            <p:ph type="title"/>
          </p:nvPr>
        </p:nvSpPr>
        <p:spPr/>
        <p:txBody>
          <a:bodyPr/>
          <a:lstStyle/>
          <a:p>
            <a:r>
              <a:rPr lang="en-US"/>
              <a:t>Finish Chapter 8</a:t>
            </a:r>
          </a:p>
        </p:txBody>
      </p:sp>
      <p:sp>
        <p:nvSpPr>
          <p:cNvPr id="3" name="Content Placeholder 2">
            <a:extLst>
              <a:ext uri="{FF2B5EF4-FFF2-40B4-BE49-F238E27FC236}">
                <a16:creationId xmlns:a16="http://schemas.microsoft.com/office/drawing/2014/main" id="{F8A7A070-BA63-474E-99A6-DBDB8641FAD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18103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D7D4E-87AE-41CD-8DAE-2586EDD69831}"/>
              </a:ext>
            </a:extLst>
          </p:cNvPr>
          <p:cNvSpPr>
            <a:spLocks noGrp="1"/>
          </p:cNvSpPr>
          <p:nvPr>
            <p:ph type="title"/>
          </p:nvPr>
        </p:nvSpPr>
        <p:spPr/>
        <p:txBody>
          <a:bodyPr/>
          <a:lstStyle/>
          <a:p>
            <a:r>
              <a:rPr lang="en-US"/>
              <a:t>Quote Discussion 1</a:t>
            </a:r>
          </a:p>
        </p:txBody>
      </p:sp>
      <p:sp>
        <p:nvSpPr>
          <p:cNvPr id="3" name="Content Placeholder 2">
            <a:extLst>
              <a:ext uri="{FF2B5EF4-FFF2-40B4-BE49-F238E27FC236}">
                <a16:creationId xmlns:a16="http://schemas.microsoft.com/office/drawing/2014/main" id="{C0D1626B-E864-48BD-B482-725D468F63FC}"/>
              </a:ext>
            </a:extLst>
          </p:cNvPr>
          <p:cNvSpPr>
            <a:spLocks noGrp="1"/>
          </p:cNvSpPr>
          <p:nvPr>
            <p:ph idx="1"/>
          </p:nvPr>
        </p:nvSpPr>
        <p:spPr/>
        <p:txBody>
          <a:bodyPr vert="horz" lIns="91440" tIns="45720" rIns="91440" bIns="45720" rtlCol="0" anchor="t">
            <a:normAutofit/>
          </a:bodyPr>
          <a:lstStyle/>
          <a:p>
            <a:pPr marL="0" indent="0">
              <a:buNone/>
            </a:pPr>
            <a:r>
              <a:rPr lang="en-US" sz="3600"/>
              <a:t>"You know, the only thing that keeps Darry from </a:t>
            </a:r>
            <a:r>
              <a:rPr lang="en-US" sz="3600" err="1"/>
              <a:t>bein</a:t>
            </a:r>
            <a:r>
              <a:rPr lang="en-US" sz="3600"/>
              <a:t>' a </a:t>
            </a:r>
            <a:r>
              <a:rPr lang="en-US" sz="3600" err="1"/>
              <a:t>Soc</a:t>
            </a:r>
            <a:r>
              <a:rPr lang="en-US" sz="3600"/>
              <a:t> is us" (134)</a:t>
            </a:r>
          </a:p>
          <a:p>
            <a:pPr marL="0" indent="0">
              <a:buNone/>
            </a:pPr>
            <a:endParaRPr lang="en-US" sz="3600"/>
          </a:p>
          <a:p>
            <a:pPr marL="0" indent="0">
              <a:buNone/>
            </a:pPr>
            <a:endParaRPr lang="en-US" sz="3600"/>
          </a:p>
        </p:txBody>
      </p:sp>
    </p:spTree>
    <p:extLst>
      <p:ext uri="{BB962C8B-B14F-4D97-AF65-F5344CB8AC3E}">
        <p14:creationId xmlns:p14="http://schemas.microsoft.com/office/powerpoint/2010/main" val="11454862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E1D05-B4A3-4123-B81A-73E6E6B80C94}"/>
              </a:ext>
            </a:extLst>
          </p:cNvPr>
          <p:cNvSpPr>
            <a:spLocks noGrp="1"/>
          </p:cNvSpPr>
          <p:nvPr>
            <p:ph type="title"/>
          </p:nvPr>
        </p:nvSpPr>
        <p:spPr/>
        <p:txBody>
          <a:bodyPr/>
          <a:lstStyle/>
          <a:p>
            <a:r>
              <a:rPr lang="en-US"/>
              <a:t>Quote Discussion 2</a:t>
            </a:r>
          </a:p>
        </p:txBody>
      </p:sp>
      <p:sp>
        <p:nvSpPr>
          <p:cNvPr id="3" name="Content Placeholder 2">
            <a:extLst>
              <a:ext uri="{FF2B5EF4-FFF2-40B4-BE49-F238E27FC236}">
                <a16:creationId xmlns:a16="http://schemas.microsoft.com/office/drawing/2014/main" id="{421C429B-E340-4E34-96CE-14CEB7640CEF}"/>
              </a:ext>
            </a:extLst>
          </p:cNvPr>
          <p:cNvSpPr>
            <a:spLocks noGrp="1"/>
          </p:cNvSpPr>
          <p:nvPr>
            <p:ph idx="1"/>
          </p:nvPr>
        </p:nvSpPr>
        <p:spPr/>
        <p:txBody>
          <a:bodyPr vert="horz" lIns="91440" tIns="45720" rIns="91440" bIns="45720" rtlCol="0" anchor="t">
            <a:normAutofit/>
          </a:bodyPr>
          <a:lstStyle/>
          <a:p>
            <a:pPr marL="0" indent="0">
              <a:buNone/>
            </a:pPr>
            <a:r>
              <a:rPr lang="en-US" sz="3600"/>
              <a:t>"'Can you see the sunset real good from the West Side?' </a:t>
            </a:r>
          </a:p>
          <a:p>
            <a:pPr marL="0" indent="0">
              <a:buNone/>
            </a:pPr>
            <a:r>
              <a:rPr lang="en-US" sz="3600"/>
              <a:t>She blinked, startled, then smiled. 'Real good.' </a:t>
            </a:r>
          </a:p>
          <a:p>
            <a:pPr marL="0" indent="0">
              <a:buNone/>
            </a:pPr>
            <a:r>
              <a:rPr lang="en-US" sz="3600"/>
              <a:t>'You can see it good from the East Side, too,' I said quietly" (138). </a:t>
            </a:r>
          </a:p>
        </p:txBody>
      </p:sp>
    </p:spTree>
    <p:extLst>
      <p:ext uri="{BB962C8B-B14F-4D97-AF65-F5344CB8AC3E}">
        <p14:creationId xmlns:p14="http://schemas.microsoft.com/office/powerpoint/2010/main" val="8368909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DEEF5-3786-4B56-BDE2-9F7AD52CAB53}"/>
              </a:ext>
            </a:extLst>
          </p:cNvPr>
          <p:cNvSpPr>
            <a:spLocks noGrp="1"/>
          </p:cNvSpPr>
          <p:nvPr>
            <p:ph type="title"/>
          </p:nvPr>
        </p:nvSpPr>
        <p:spPr/>
        <p:txBody>
          <a:bodyPr/>
          <a:lstStyle/>
          <a:p>
            <a:r>
              <a:rPr lang="en-US"/>
              <a:t>Quote Discussion 3 (Bell Ringer)</a:t>
            </a:r>
          </a:p>
        </p:txBody>
      </p:sp>
      <p:sp>
        <p:nvSpPr>
          <p:cNvPr id="3" name="Content Placeholder 2">
            <a:extLst>
              <a:ext uri="{FF2B5EF4-FFF2-40B4-BE49-F238E27FC236}">
                <a16:creationId xmlns:a16="http://schemas.microsoft.com/office/drawing/2014/main" id="{C91E7F4B-1DF2-4ACC-BB3F-A13500DBCE01}"/>
              </a:ext>
            </a:extLst>
          </p:cNvPr>
          <p:cNvSpPr>
            <a:spLocks noGrp="1"/>
          </p:cNvSpPr>
          <p:nvPr>
            <p:ph idx="1"/>
          </p:nvPr>
        </p:nvSpPr>
        <p:spPr/>
        <p:txBody>
          <a:bodyPr vert="horz" lIns="91440" tIns="45720" rIns="91440" bIns="45720" rtlCol="0" anchor="t">
            <a:normAutofit/>
          </a:bodyPr>
          <a:lstStyle/>
          <a:p>
            <a:pPr>
              <a:buNone/>
            </a:pPr>
            <a:r>
              <a:rPr lang="en-US" sz="3600"/>
              <a:t>"</a:t>
            </a:r>
            <a:r>
              <a:rPr lang="en-US" sz="3600" err="1"/>
              <a:t>Ya'll</a:t>
            </a:r>
            <a:r>
              <a:rPr lang="en-US" sz="3600"/>
              <a:t> were heroes from the beginning. You just didn't 'turn' all of a sudden" (115).</a:t>
            </a:r>
          </a:p>
        </p:txBody>
      </p:sp>
    </p:spTree>
    <p:extLst>
      <p:ext uri="{BB962C8B-B14F-4D97-AF65-F5344CB8AC3E}">
        <p14:creationId xmlns:p14="http://schemas.microsoft.com/office/powerpoint/2010/main" val="3313903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8BD67-F693-42E4-AF14-B645AB0B4252}"/>
              </a:ext>
            </a:extLst>
          </p:cNvPr>
          <p:cNvSpPr>
            <a:spLocks noGrp="1"/>
          </p:cNvSpPr>
          <p:nvPr>
            <p:ph type="title"/>
          </p:nvPr>
        </p:nvSpPr>
        <p:spPr/>
        <p:txBody>
          <a:bodyPr/>
          <a:lstStyle/>
          <a:p>
            <a:r>
              <a:rPr lang="en-US"/>
              <a:t>Bell Ringer 1</a:t>
            </a:r>
          </a:p>
        </p:txBody>
      </p:sp>
      <p:sp>
        <p:nvSpPr>
          <p:cNvPr id="3" name="Content Placeholder 2">
            <a:extLst>
              <a:ext uri="{FF2B5EF4-FFF2-40B4-BE49-F238E27FC236}">
                <a16:creationId xmlns:a16="http://schemas.microsoft.com/office/drawing/2014/main" id="{8D92FAE6-7E21-45FB-8162-29ABE98CFC76}"/>
              </a:ext>
            </a:extLst>
          </p:cNvPr>
          <p:cNvSpPr>
            <a:spLocks noGrp="1"/>
          </p:cNvSpPr>
          <p:nvPr>
            <p:ph idx="1"/>
          </p:nvPr>
        </p:nvSpPr>
        <p:spPr/>
        <p:txBody>
          <a:bodyPr vert="horz" lIns="91440" tIns="45720" rIns="91440" bIns="45720" rtlCol="0" anchor="t">
            <a:normAutofit/>
          </a:bodyPr>
          <a:lstStyle/>
          <a:p>
            <a:pPr marL="0" indent="0">
              <a:buNone/>
            </a:pPr>
            <a:r>
              <a:rPr lang="en-US" sz="3600"/>
              <a:t>What is a “hero”? Can everyone be a hero? Why or why not?</a:t>
            </a:r>
          </a:p>
          <a:p>
            <a:pPr marL="0" indent="0">
              <a:buNone/>
            </a:pPr>
            <a:endParaRPr lang="en-US" sz="3600"/>
          </a:p>
          <a:p>
            <a:pPr marL="0" indent="0" algn="ctr">
              <a:buNone/>
            </a:pPr>
            <a:r>
              <a:rPr lang="en-US" sz="6000" b="1">
                <a:solidFill>
                  <a:srgbClr val="FF0000"/>
                </a:solidFill>
              </a:rPr>
              <a:t>Please turn in your yellow "Nothing Gold Can Stay" packet.</a:t>
            </a:r>
          </a:p>
        </p:txBody>
      </p:sp>
    </p:spTree>
    <p:extLst>
      <p:ext uri="{BB962C8B-B14F-4D97-AF65-F5344CB8AC3E}">
        <p14:creationId xmlns:p14="http://schemas.microsoft.com/office/powerpoint/2010/main" val="35402333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1891A-18CC-4C4C-9B68-B274FA48ADE6}"/>
              </a:ext>
            </a:extLst>
          </p:cNvPr>
          <p:cNvSpPr>
            <a:spLocks noGrp="1"/>
          </p:cNvSpPr>
          <p:nvPr>
            <p:ph type="title"/>
          </p:nvPr>
        </p:nvSpPr>
        <p:spPr/>
        <p:txBody>
          <a:bodyPr/>
          <a:lstStyle/>
          <a:p>
            <a:r>
              <a:rPr lang="en-US"/>
              <a:t>Movie</a:t>
            </a:r>
          </a:p>
        </p:txBody>
      </p:sp>
      <p:sp>
        <p:nvSpPr>
          <p:cNvPr id="3" name="Content Placeholder 2">
            <a:extLst>
              <a:ext uri="{FF2B5EF4-FFF2-40B4-BE49-F238E27FC236}">
                <a16:creationId xmlns:a16="http://schemas.microsoft.com/office/drawing/2014/main" id="{5BB87C2E-225E-49CB-A8F5-56CA198C8281}"/>
              </a:ext>
            </a:extLst>
          </p:cNvPr>
          <p:cNvSpPr>
            <a:spLocks noGrp="1"/>
          </p:cNvSpPr>
          <p:nvPr>
            <p:ph idx="1"/>
          </p:nvPr>
        </p:nvSpPr>
        <p:spPr/>
        <p:txBody>
          <a:bodyPr vert="horz" lIns="91440" tIns="45720" rIns="91440" bIns="45720" rtlCol="0" anchor="t">
            <a:normAutofit/>
          </a:bodyPr>
          <a:lstStyle/>
          <a:p>
            <a:pPr marL="0" indent="0">
              <a:buNone/>
            </a:pPr>
            <a:r>
              <a:rPr lang="en-US" sz="3600"/>
              <a:t>End at 1:24</a:t>
            </a:r>
          </a:p>
        </p:txBody>
      </p:sp>
    </p:spTree>
    <p:extLst>
      <p:ext uri="{BB962C8B-B14F-4D97-AF65-F5344CB8AC3E}">
        <p14:creationId xmlns:p14="http://schemas.microsoft.com/office/powerpoint/2010/main" val="20303686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57540-7907-4700-A742-75A9628D4A57}"/>
              </a:ext>
            </a:extLst>
          </p:cNvPr>
          <p:cNvSpPr>
            <a:spLocks noGrp="1"/>
          </p:cNvSpPr>
          <p:nvPr>
            <p:ph type="ctrTitle"/>
          </p:nvPr>
        </p:nvSpPr>
        <p:spPr>
          <a:xfrm>
            <a:off x="1524000" y="1718711"/>
            <a:ext cx="9144000" cy="2387600"/>
          </a:xfrm>
        </p:spPr>
        <p:txBody>
          <a:bodyPr>
            <a:normAutofit/>
          </a:bodyPr>
          <a:lstStyle/>
          <a:p>
            <a:r>
              <a:rPr lang="en-US" sz="11500">
                <a:solidFill>
                  <a:schemeClr val="bg1"/>
                </a:solidFill>
              </a:rPr>
              <a:t>Day 14</a:t>
            </a:r>
          </a:p>
        </p:txBody>
      </p:sp>
    </p:spTree>
    <p:extLst>
      <p:ext uri="{BB962C8B-B14F-4D97-AF65-F5344CB8AC3E}">
        <p14:creationId xmlns:p14="http://schemas.microsoft.com/office/powerpoint/2010/main" val="1434765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8BD67-F693-42E4-AF14-B645AB0B4252}"/>
              </a:ext>
            </a:extLst>
          </p:cNvPr>
          <p:cNvSpPr>
            <a:spLocks noGrp="1"/>
          </p:cNvSpPr>
          <p:nvPr>
            <p:ph type="title"/>
          </p:nvPr>
        </p:nvSpPr>
        <p:spPr/>
        <p:txBody>
          <a:bodyPr/>
          <a:lstStyle/>
          <a:p>
            <a:r>
              <a:rPr lang="en-US"/>
              <a:t>Bell Ringer 4</a:t>
            </a:r>
          </a:p>
        </p:txBody>
      </p:sp>
      <p:sp>
        <p:nvSpPr>
          <p:cNvPr id="3" name="Content Placeholder 2">
            <a:extLst>
              <a:ext uri="{FF2B5EF4-FFF2-40B4-BE49-F238E27FC236}">
                <a16:creationId xmlns:a16="http://schemas.microsoft.com/office/drawing/2014/main" id="{8D92FAE6-7E21-45FB-8162-29ABE98CFC76}"/>
              </a:ext>
            </a:extLst>
          </p:cNvPr>
          <p:cNvSpPr>
            <a:spLocks noGrp="1"/>
          </p:cNvSpPr>
          <p:nvPr>
            <p:ph idx="1"/>
          </p:nvPr>
        </p:nvSpPr>
        <p:spPr/>
        <p:txBody>
          <a:bodyPr vert="horz" lIns="91440" tIns="45720" rIns="91440" bIns="45720" rtlCol="0" anchor="t">
            <a:normAutofit/>
          </a:bodyPr>
          <a:lstStyle/>
          <a:p>
            <a:pPr marL="0" indent="0">
              <a:buNone/>
            </a:pPr>
            <a:r>
              <a:rPr lang="en-US" sz="3600"/>
              <a:t>What are you doing for Husky Pride Day? For Winter Break?</a:t>
            </a:r>
          </a:p>
          <a:p>
            <a:pPr marL="0" indent="0">
              <a:buNone/>
            </a:pPr>
            <a:endParaRPr lang="en-US" sz="3600"/>
          </a:p>
          <a:p>
            <a:pPr marL="0" indent="0">
              <a:buNone/>
            </a:pPr>
            <a:endParaRPr lang="en-US" sz="5400" b="1">
              <a:solidFill>
                <a:srgbClr val="FF0000"/>
              </a:solidFill>
            </a:endParaRPr>
          </a:p>
          <a:p>
            <a:pPr marL="0" indent="0">
              <a:buNone/>
            </a:pPr>
            <a:r>
              <a:rPr lang="en-US" sz="5400" b="1">
                <a:solidFill>
                  <a:srgbClr val="FF0000"/>
                </a:solidFill>
              </a:rPr>
              <a:t>A DAY: If you have a book to read, go get it!</a:t>
            </a:r>
          </a:p>
        </p:txBody>
      </p:sp>
    </p:spTree>
    <p:extLst>
      <p:ext uri="{BB962C8B-B14F-4D97-AF65-F5344CB8AC3E}">
        <p14:creationId xmlns:p14="http://schemas.microsoft.com/office/powerpoint/2010/main" val="29279833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9FC76-B6BC-47C7-9D32-549D61CD7CFD}"/>
              </a:ext>
            </a:extLst>
          </p:cNvPr>
          <p:cNvSpPr>
            <a:spLocks noGrp="1"/>
          </p:cNvSpPr>
          <p:nvPr>
            <p:ph type="title"/>
          </p:nvPr>
        </p:nvSpPr>
        <p:spPr/>
        <p:txBody>
          <a:bodyPr/>
          <a:lstStyle/>
          <a:p>
            <a:r>
              <a:rPr lang="en-US"/>
              <a:t>Plan for the Day</a:t>
            </a:r>
          </a:p>
        </p:txBody>
      </p:sp>
      <p:sp>
        <p:nvSpPr>
          <p:cNvPr id="5" name="Text Placeholder 4">
            <a:extLst>
              <a:ext uri="{FF2B5EF4-FFF2-40B4-BE49-F238E27FC236}">
                <a16:creationId xmlns:a16="http://schemas.microsoft.com/office/drawing/2014/main" id="{F5CB26E9-3DB0-4B3F-90E9-C3C3CA696BEA}"/>
              </a:ext>
            </a:extLst>
          </p:cNvPr>
          <p:cNvSpPr>
            <a:spLocks noGrp="1"/>
          </p:cNvSpPr>
          <p:nvPr>
            <p:ph type="body" idx="1"/>
          </p:nvPr>
        </p:nvSpPr>
        <p:spPr/>
        <p:txBody>
          <a:bodyPr>
            <a:normAutofit/>
          </a:bodyPr>
          <a:lstStyle/>
          <a:p>
            <a:r>
              <a:rPr lang="en-US" sz="4800"/>
              <a:t>A Day</a:t>
            </a:r>
          </a:p>
        </p:txBody>
      </p:sp>
      <p:sp>
        <p:nvSpPr>
          <p:cNvPr id="3" name="Content Placeholder 2">
            <a:extLst>
              <a:ext uri="{FF2B5EF4-FFF2-40B4-BE49-F238E27FC236}">
                <a16:creationId xmlns:a16="http://schemas.microsoft.com/office/drawing/2014/main" id="{0D2CB141-3431-4F31-AF63-A8369E4ED661}"/>
              </a:ext>
            </a:extLst>
          </p:cNvPr>
          <p:cNvSpPr>
            <a:spLocks noGrp="1"/>
          </p:cNvSpPr>
          <p:nvPr>
            <p:ph sz="half" idx="2"/>
          </p:nvPr>
        </p:nvSpPr>
        <p:spPr/>
        <p:txBody>
          <a:bodyPr vert="horz" lIns="91440" tIns="45720" rIns="91440" bIns="45720" rtlCol="0" anchor="t">
            <a:normAutofit/>
          </a:bodyPr>
          <a:lstStyle/>
          <a:p>
            <a:r>
              <a:rPr lang="en-US" sz="3600"/>
              <a:t>Reading Time</a:t>
            </a:r>
          </a:p>
          <a:p>
            <a:r>
              <a:rPr lang="en-US" sz="3600"/>
              <a:t>A Super Serious Vocab. Review</a:t>
            </a:r>
            <a:endParaRPr lang="en-US"/>
          </a:p>
          <a:p>
            <a:r>
              <a:rPr lang="en-US" sz="3600"/>
              <a:t>Movie</a:t>
            </a:r>
          </a:p>
        </p:txBody>
      </p:sp>
      <p:sp>
        <p:nvSpPr>
          <p:cNvPr id="7" name="Text Placeholder 6">
            <a:extLst>
              <a:ext uri="{FF2B5EF4-FFF2-40B4-BE49-F238E27FC236}">
                <a16:creationId xmlns:a16="http://schemas.microsoft.com/office/drawing/2014/main" id="{37D731AD-A377-46B5-BF93-64273F86AC1B}"/>
              </a:ext>
            </a:extLst>
          </p:cNvPr>
          <p:cNvSpPr>
            <a:spLocks noGrp="1"/>
          </p:cNvSpPr>
          <p:nvPr>
            <p:ph type="body" sz="quarter" idx="3"/>
          </p:nvPr>
        </p:nvSpPr>
        <p:spPr/>
        <p:txBody>
          <a:bodyPr>
            <a:normAutofit/>
          </a:bodyPr>
          <a:lstStyle/>
          <a:p>
            <a:r>
              <a:rPr lang="en-US" sz="4800"/>
              <a:t>B Day</a:t>
            </a:r>
          </a:p>
        </p:txBody>
      </p:sp>
      <p:sp>
        <p:nvSpPr>
          <p:cNvPr id="9" name="Content Placeholder 8">
            <a:extLst>
              <a:ext uri="{FF2B5EF4-FFF2-40B4-BE49-F238E27FC236}">
                <a16:creationId xmlns:a16="http://schemas.microsoft.com/office/drawing/2014/main" id="{E0118E91-1223-4DE1-A4A1-3446820C506C}"/>
              </a:ext>
            </a:extLst>
          </p:cNvPr>
          <p:cNvSpPr>
            <a:spLocks noGrp="1"/>
          </p:cNvSpPr>
          <p:nvPr>
            <p:ph sz="quarter" idx="4"/>
          </p:nvPr>
        </p:nvSpPr>
        <p:spPr/>
        <p:txBody>
          <a:bodyPr vert="horz" lIns="91440" tIns="45720" rIns="91440" bIns="45720" rtlCol="0" anchor="t">
            <a:normAutofit/>
          </a:bodyPr>
          <a:lstStyle/>
          <a:p>
            <a:r>
              <a:rPr lang="en-US" sz="3600"/>
              <a:t>Movie</a:t>
            </a:r>
          </a:p>
          <a:p>
            <a:r>
              <a:rPr lang="en-US" sz="3600"/>
              <a:t>Husky Pride Day</a:t>
            </a:r>
          </a:p>
        </p:txBody>
      </p:sp>
    </p:spTree>
    <p:extLst>
      <p:ext uri="{BB962C8B-B14F-4D97-AF65-F5344CB8AC3E}">
        <p14:creationId xmlns:p14="http://schemas.microsoft.com/office/powerpoint/2010/main" val="2514114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25EBE-68FD-4E96-A028-53B5D8799614}"/>
              </a:ext>
            </a:extLst>
          </p:cNvPr>
          <p:cNvSpPr>
            <a:spLocks noGrp="1"/>
          </p:cNvSpPr>
          <p:nvPr>
            <p:ph type="title"/>
          </p:nvPr>
        </p:nvSpPr>
        <p:spPr/>
        <p:txBody>
          <a:bodyPr/>
          <a:lstStyle/>
          <a:p>
            <a:r>
              <a:rPr lang="en-US"/>
              <a:t>Reading Time</a:t>
            </a:r>
          </a:p>
        </p:txBody>
      </p:sp>
      <p:sp>
        <p:nvSpPr>
          <p:cNvPr id="3" name="Content Placeholder 2">
            <a:extLst>
              <a:ext uri="{FF2B5EF4-FFF2-40B4-BE49-F238E27FC236}">
                <a16:creationId xmlns:a16="http://schemas.microsoft.com/office/drawing/2014/main" id="{5662CCE3-5821-4526-8157-0214970D7199}"/>
              </a:ext>
            </a:extLst>
          </p:cNvPr>
          <p:cNvSpPr>
            <a:spLocks noGrp="1"/>
          </p:cNvSpPr>
          <p:nvPr>
            <p:ph idx="1"/>
          </p:nvPr>
        </p:nvSpPr>
        <p:spPr/>
        <p:txBody>
          <a:bodyPr vert="horz" lIns="91440" tIns="45720" rIns="91440" bIns="45720" rtlCol="0" anchor="t">
            <a:normAutofit/>
          </a:bodyPr>
          <a:lstStyle/>
          <a:p>
            <a:pPr marL="0" indent="0">
              <a:buNone/>
            </a:pPr>
            <a:r>
              <a:rPr lang="en-US" sz="3600"/>
              <a:t>Need to go to the library? Write your name on the board and wait for a pass.</a:t>
            </a:r>
          </a:p>
        </p:txBody>
      </p:sp>
    </p:spTree>
    <p:extLst>
      <p:ext uri="{BB962C8B-B14F-4D97-AF65-F5344CB8AC3E}">
        <p14:creationId xmlns:p14="http://schemas.microsoft.com/office/powerpoint/2010/main" val="8694338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C6F68-0A16-4462-B347-616D9BEB6C63}"/>
              </a:ext>
            </a:extLst>
          </p:cNvPr>
          <p:cNvSpPr>
            <a:spLocks noGrp="1"/>
          </p:cNvSpPr>
          <p:nvPr>
            <p:ph type="title"/>
          </p:nvPr>
        </p:nvSpPr>
        <p:spPr>
          <a:xfrm>
            <a:off x="1000125" y="304800"/>
            <a:ext cx="10515600" cy="1325563"/>
          </a:xfrm>
        </p:spPr>
        <p:txBody>
          <a:bodyPr/>
          <a:lstStyle/>
          <a:p>
            <a:r>
              <a:rPr lang="en-US"/>
              <a:t>A Super Serious Vocab. Review</a:t>
            </a:r>
          </a:p>
        </p:txBody>
      </p:sp>
      <p:sp>
        <p:nvSpPr>
          <p:cNvPr id="3" name="Content Placeholder 2">
            <a:extLst>
              <a:ext uri="{FF2B5EF4-FFF2-40B4-BE49-F238E27FC236}">
                <a16:creationId xmlns:a16="http://schemas.microsoft.com/office/drawing/2014/main" id="{0317FAEE-495C-44E2-977B-8EB8B9230537}"/>
              </a:ext>
            </a:extLst>
          </p:cNvPr>
          <p:cNvSpPr>
            <a:spLocks noGrp="1"/>
          </p:cNvSpPr>
          <p:nvPr>
            <p:ph idx="1"/>
          </p:nvPr>
        </p:nvSpPr>
        <p:spPr>
          <a:xfrm>
            <a:off x="238125" y="190500"/>
            <a:ext cx="11082957" cy="4351337"/>
          </a:xfrm>
        </p:spPr>
        <p:txBody>
          <a:bodyPr vert="horz" lIns="91440" tIns="45720" rIns="91440" bIns="45720" rtlCol="0" anchor="t">
            <a:noAutofit/>
          </a:bodyPr>
          <a:lstStyle/>
          <a:p>
            <a:pPr marL="514350" indent="-514350">
              <a:buAutoNum type="arabicPeriod"/>
            </a:pPr>
            <a:r>
              <a:rPr lang="en-US" sz="4000"/>
              <a:t>Vocab Review</a:t>
            </a:r>
          </a:p>
          <a:p>
            <a:pPr marL="514350" indent="-514350">
              <a:buAutoNum type="arabicPeriod"/>
            </a:pPr>
            <a:r>
              <a:rPr lang="en-US" sz="4000"/>
              <a:t>Rainbow Sheets</a:t>
            </a:r>
          </a:p>
          <a:p>
            <a:pPr marL="514350" indent="-514350">
              <a:buAutoNum type="arabicPeriod"/>
            </a:pPr>
            <a:r>
              <a:rPr lang="en-US" sz="4000"/>
              <a:t>Get Your Life Together! (missing/re-do assignments)</a:t>
            </a:r>
          </a:p>
          <a:p>
            <a:pPr marL="514350" indent="-514350">
              <a:buAutoNum type="arabicPeriod"/>
            </a:pPr>
            <a:r>
              <a:rPr lang="en-US" sz="4000"/>
              <a:t>Reading time</a:t>
            </a:r>
          </a:p>
          <a:p>
            <a:pPr marL="514350" indent="-514350">
              <a:buAutoNum type="arabicPeriod"/>
            </a:pPr>
            <a:endParaRPr lang="en-US" sz="4000"/>
          </a:p>
          <a:p>
            <a:pPr marL="0" indent="0" algn="ctr">
              <a:buNone/>
            </a:pPr>
            <a:r>
              <a:rPr lang="en-US" sz="4000" b="1">
                <a:solidFill>
                  <a:srgbClr val="FF0000"/>
                </a:solidFill>
              </a:rPr>
              <a:t>Please note that nap time and cell phones are absent from the list.</a:t>
            </a:r>
          </a:p>
        </p:txBody>
      </p:sp>
    </p:spTree>
    <p:extLst>
      <p:ext uri="{BB962C8B-B14F-4D97-AF65-F5344CB8AC3E}">
        <p14:creationId xmlns:p14="http://schemas.microsoft.com/office/powerpoint/2010/main" val="10892909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942C6-E536-43EB-9CE1-D449D32789C9}"/>
              </a:ext>
            </a:extLst>
          </p:cNvPr>
          <p:cNvSpPr>
            <a:spLocks noGrp="1"/>
          </p:cNvSpPr>
          <p:nvPr>
            <p:ph type="title"/>
          </p:nvPr>
        </p:nvSpPr>
        <p:spPr/>
        <p:txBody>
          <a:bodyPr/>
          <a:lstStyle/>
          <a:p>
            <a:r>
              <a:rPr lang="en-US"/>
              <a:t>Movie!</a:t>
            </a:r>
          </a:p>
        </p:txBody>
      </p:sp>
      <p:sp>
        <p:nvSpPr>
          <p:cNvPr id="3" name="Content Placeholder 2">
            <a:extLst>
              <a:ext uri="{FF2B5EF4-FFF2-40B4-BE49-F238E27FC236}">
                <a16:creationId xmlns:a16="http://schemas.microsoft.com/office/drawing/2014/main" id="{46807DA1-E9A0-4CED-BFEB-D5E46D7863F6}"/>
              </a:ext>
            </a:extLst>
          </p:cNvPr>
          <p:cNvSpPr>
            <a:spLocks noGrp="1"/>
          </p:cNvSpPr>
          <p:nvPr>
            <p:ph idx="1"/>
          </p:nvPr>
        </p:nvSpPr>
        <p:spPr/>
        <p:txBody>
          <a:bodyPr vert="horz" lIns="91440" tIns="45720" rIns="91440" bIns="45720" rtlCol="0" anchor="t">
            <a:normAutofit/>
          </a:bodyPr>
          <a:lstStyle/>
          <a:p>
            <a:pPr marL="0" indent="0">
              <a:buNone/>
            </a:pPr>
            <a:r>
              <a:rPr lang="en-US" sz="3600"/>
              <a:t>End at 1:24</a:t>
            </a:r>
          </a:p>
        </p:txBody>
      </p:sp>
    </p:spTree>
    <p:extLst>
      <p:ext uri="{BB962C8B-B14F-4D97-AF65-F5344CB8AC3E}">
        <p14:creationId xmlns:p14="http://schemas.microsoft.com/office/powerpoint/2010/main" val="41936183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57540-7907-4700-A742-75A9628D4A57}"/>
              </a:ext>
            </a:extLst>
          </p:cNvPr>
          <p:cNvSpPr>
            <a:spLocks noGrp="1"/>
          </p:cNvSpPr>
          <p:nvPr>
            <p:ph type="ctrTitle"/>
          </p:nvPr>
        </p:nvSpPr>
        <p:spPr>
          <a:xfrm>
            <a:off x="1524000" y="1837980"/>
            <a:ext cx="9144000" cy="2387600"/>
          </a:xfrm>
        </p:spPr>
        <p:txBody>
          <a:bodyPr>
            <a:normAutofit/>
          </a:bodyPr>
          <a:lstStyle/>
          <a:p>
            <a:r>
              <a:rPr lang="en-US" sz="11500">
                <a:solidFill>
                  <a:schemeClr val="bg1"/>
                </a:solidFill>
              </a:rPr>
              <a:t>Day 15</a:t>
            </a:r>
          </a:p>
        </p:txBody>
      </p:sp>
    </p:spTree>
    <p:extLst>
      <p:ext uri="{BB962C8B-B14F-4D97-AF65-F5344CB8AC3E}">
        <p14:creationId xmlns:p14="http://schemas.microsoft.com/office/powerpoint/2010/main" val="11567499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8BD67-F693-42E4-AF14-B645AB0B4252}"/>
              </a:ext>
            </a:extLst>
          </p:cNvPr>
          <p:cNvSpPr>
            <a:spLocks noGrp="1"/>
          </p:cNvSpPr>
          <p:nvPr>
            <p:ph type="title"/>
          </p:nvPr>
        </p:nvSpPr>
        <p:spPr/>
        <p:txBody>
          <a:bodyPr/>
          <a:lstStyle/>
          <a:p>
            <a:r>
              <a:rPr lang="en-US"/>
              <a:t>Bell Ringer 5</a:t>
            </a:r>
          </a:p>
        </p:txBody>
      </p:sp>
      <p:sp>
        <p:nvSpPr>
          <p:cNvPr id="3" name="Content Placeholder 2">
            <a:extLst>
              <a:ext uri="{FF2B5EF4-FFF2-40B4-BE49-F238E27FC236}">
                <a16:creationId xmlns:a16="http://schemas.microsoft.com/office/drawing/2014/main" id="{8D92FAE6-7E21-45FB-8162-29ABE98CFC76}"/>
              </a:ext>
            </a:extLst>
          </p:cNvPr>
          <p:cNvSpPr>
            <a:spLocks noGrp="1"/>
          </p:cNvSpPr>
          <p:nvPr>
            <p:ph idx="1"/>
          </p:nvPr>
        </p:nvSpPr>
        <p:spPr/>
        <p:txBody>
          <a:bodyPr vert="horz" lIns="91440" tIns="45720" rIns="91440" bIns="45720" rtlCol="0" anchor="t">
            <a:normAutofit/>
          </a:bodyPr>
          <a:lstStyle/>
          <a:p>
            <a:pPr marL="0" indent="0">
              <a:buNone/>
            </a:pPr>
            <a:r>
              <a:rPr lang="en-US" sz="3600"/>
              <a:t>Welcome back from break!</a:t>
            </a:r>
          </a:p>
          <a:p>
            <a:pPr marL="0" indent="0">
              <a:buNone/>
            </a:pPr>
            <a:r>
              <a:rPr lang="en-US" sz="3600"/>
              <a:t>What are you looking forward to this year? Do you have any New Year's resolutions? If so, what are they?</a:t>
            </a:r>
          </a:p>
          <a:p>
            <a:pPr marL="0" indent="0">
              <a:buNone/>
            </a:pPr>
            <a:endParaRPr lang="en-US" sz="3600"/>
          </a:p>
          <a:p>
            <a:pPr marL="0" indent="0">
              <a:buNone/>
            </a:pPr>
            <a:endParaRPr lang="en-US" sz="3600"/>
          </a:p>
          <a:p>
            <a:pPr marL="0" indent="0">
              <a:buNone/>
            </a:pPr>
            <a:r>
              <a:rPr lang="en-US" sz="6000">
                <a:solidFill>
                  <a:srgbClr val="FF0000"/>
                </a:solidFill>
              </a:rPr>
              <a:t>#</a:t>
            </a:r>
            <a:r>
              <a:rPr lang="en-US" sz="6000" err="1">
                <a:solidFill>
                  <a:srgbClr val="FF0000"/>
                </a:solidFill>
              </a:rPr>
              <a:t>NewYearNewSeats</a:t>
            </a:r>
          </a:p>
        </p:txBody>
      </p:sp>
      <p:pic>
        <p:nvPicPr>
          <p:cNvPr id="4" name="Picture 4">
            <a:hlinkClick r:id="" action="ppaction://media"/>
            <a:extLst>
              <a:ext uri="{FF2B5EF4-FFF2-40B4-BE49-F238E27FC236}">
                <a16:creationId xmlns:a16="http://schemas.microsoft.com/office/drawing/2014/main" id="{AC570BAE-ABC5-45FD-B0FC-B3BA13C15124}"/>
              </a:ext>
            </a:extLst>
          </p:cNvPr>
          <p:cNvPicPr>
            <a:picLocks noRot="1" noChangeAspect="1"/>
          </p:cNvPicPr>
          <p:nvPr>
            <a:videoFile r:link="rId1"/>
          </p:nvPr>
        </p:nvPicPr>
        <p:blipFill>
          <a:blip r:embed="rId3"/>
          <a:stretch>
            <a:fillRect/>
          </a:stretch>
        </p:blipFill>
        <p:spPr>
          <a:xfrm>
            <a:off x="7648575" y="4267200"/>
            <a:ext cx="4572000" cy="2571750"/>
          </a:xfrm>
          <a:prstGeom prst="rect">
            <a:avLst/>
          </a:prstGeom>
        </p:spPr>
      </p:pic>
    </p:spTree>
    <p:extLst>
      <p:ext uri="{BB962C8B-B14F-4D97-AF65-F5344CB8AC3E}">
        <p14:creationId xmlns:p14="http://schemas.microsoft.com/office/powerpoint/2010/main" val="28741416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9FC76-B6BC-47C7-9D32-549D61CD7CFD}"/>
              </a:ext>
            </a:extLst>
          </p:cNvPr>
          <p:cNvSpPr>
            <a:spLocks noGrp="1"/>
          </p:cNvSpPr>
          <p:nvPr>
            <p:ph type="title"/>
          </p:nvPr>
        </p:nvSpPr>
        <p:spPr/>
        <p:txBody>
          <a:bodyPr/>
          <a:lstStyle/>
          <a:p>
            <a:r>
              <a:rPr lang="en-US"/>
              <a:t>Plan for the Day</a:t>
            </a:r>
          </a:p>
        </p:txBody>
      </p:sp>
      <p:sp>
        <p:nvSpPr>
          <p:cNvPr id="3" name="Content Placeholder 2">
            <a:extLst>
              <a:ext uri="{FF2B5EF4-FFF2-40B4-BE49-F238E27FC236}">
                <a16:creationId xmlns:a16="http://schemas.microsoft.com/office/drawing/2014/main" id="{0D2CB141-3431-4F31-AF63-A8369E4ED661}"/>
              </a:ext>
            </a:extLst>
          </p:cNvPr>
          <p:cNvSpPr>
            <a:spLocks noGrp="1"/>
          </p:cNvSpPr>
          <p:nvPr>
            <p:ph idx="1"/>
          </p:nvPr>
        </p:nvSpPr>
        <p:spPr/>
        <p:txBody>
          <a:bodyPr vert="horz" lIns="91440" tIns="45720" rIns="91440" bIns="45720" rtlCol="0" anchor="t">
            <a:normAutofit/>
          </a:bodyPr>
          <a:lstStyle/>
          <a:p>
            <a:r>
              <a:rPr lang="en-US" sz="3600"/>
              <a:t>Announcements</a:t>
            </a:r>
            <a:endParaRPr lang="en-US" sz="3600" i="1"/>
          </a:p>
          <a:p>
            <a:r>
              <a:rPr lang="en-US" sz="3600" i="1"/>
              <a:t>The Outsiders </a:t>
            </a:r>
            <a:r>
              <a:rPr lang="en-US" sz="3600"/>
              <a:t>Review/Plot Diagram</a:t>
            </a:r>
            <a:endParaRPr lang="en-US"/>
          </a:p>
          <a:p>
            <a:r>
              <a:rPr lang="en-US" sz="3600"/>
              <a:t>Chapter 9</a:t>
            </a:r>
          </a:p>
        </p:txBody>
      </p:sp>
    </p:spTree>
    <p:extLst>
      <p:ext uri="{BB962C8B-B14F-4D97-AF65-F5344CB8AC3E}">
        <p14:creationId xmlns:p14="http://schemas.microsoft.com/office/powerpoint/2010/main" val="2357025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9FC76-B6BC-47C7-9D32-549D61CD7CFD}"/>
              </a:ext>
            </a:extLst>
          </p:cNvPr>
          <p:cNvSpPr>
            <a:spLocks noGrp="1"/>
          </p:cNvSpPr>
          <p:nvPr>
            <p:ph type="title"/>
          </p:nvPr>
        </p:nvSpPr>
        <p:spPr/>
        <p:txBody>
          <a:bodyPr/>
          <a:lstStyle/>
          <a:p>
            <a:r>
              <a:rPr lang="en-US"/>
              <a:t>Plan for the Day</a:t>
            </a:r>
          </a:p>
        </p:txBody>
      </p:sp>
      <p:sp>
        <p:nvSpPr>
          <p:cNvPr id="3" name="Content Placeholder 2">
            <a:extLst>
              <a:ext uri="{FF2B5EF4-FFF2-40B4-BE49-F238E27FC236}">
                <a16:creationId xmlns:a16="http://schemas.microsoft.com/office/drawing/2014/main" id="{0D2CB141-3431-4F31-AF63-A8369E4ED661}"/>
              </a:ext>
            </a:extLst>
          </p:cNvPr>
          <p:cNvSpPr>
            <a:spLocks noGrp="1"/>
          </p:cNvSpPr>
          <p:nvPr>
            <p:ph idx="1"/>
          </p:nvPr>
        </p:nvSpPr>
        <p:spPr/>
        <p:txBody>
          <a:bodyPr vert="horz" lIns="91440" tIns="45720" rIns="91440" bIns="45720" rtlCol="0" anchor="t">
            <a:normAutofit/>
          </a:bodyPr>
          <a:lstStyle/>
          <a:p>
            <a:r>
              <a:rPr lang="en-US" sz="3600"/>
              <a:t>Finish/Start Chapter 6</a:t>
            </a:r>
          </a:p>
          <a:p>
            <a:r>
              <a:rPr lang="en-US" sz="3600"/>
              <a:t>Character Development</a:t>
            </a:r>
          </a:p>
          <a:p>
            <a:r>
              <a:rPr lang="en-US" sz="3600"/>
              <a:t>Start Chapter 7</a:t>
            </a:r>
          </a:p>
        </p:txBody>
      </p:sp>
    </p:spTree>
    <p:extLst>
      <p:ext uri="{BB962C8B-B14F-4D97-AF65-F5344CB8AC3E}">
        <p14:creationId xmlns:p14="http://schemas.microsoft.com/office/powerpoint/2010/main" val="36665215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41151-2346-44A3-9187-2B19D0FE2D2C}"/>
              </a:ext>
            </a:extLst>
          </p:cNvPr>
          <p:cNvSpPr>
            <a:spLocks noGrp="1"/>
          </p:cNvSpPr>
          <p:nvPr>
            <p:ph type="title"/>
          </p:nvPr>
        </p:nvSpPr>
        <p:spPr>
          <a:noFill/>
        </p:spPr>
        <p:txBody>
          <a:bodyPr/>
          <a:lstStyle/>
          <a:p>
            <a:r>
              <a:rPr lang="en-US"/>
              <a:t>Announcements</a:t>
            </a:r>
          </a:p>
        </p:txBody>
      </p:sp>
      <p:sp>
        <p:nvSpPr>
          <p:cNvPr id="3" name="Content Placeholder 2">
            <a:extLst>
              <a:ext uri="{FF2B5EF4-FFF2-40B4-BE49-F238E27FC236}">
                <a16:creationId xmlns:a16="http://schemas.microsoft.com/office/drawing/2014/main" id="{0EC010AB-1933-4669-BC7F-5757882B2201}"/>
              </a:ext>
            </a:extLst>
          </p:cNvPr>
          <p:cNvSpPr>
            <a:spLocks noGrp="1"/>
          </p:cNvSpPr>
          <p:nvPr>
            <p:ph idx="1"/>
          </p:nvPr>
        </p:nvSpPr>
        <p:spPr/>
        <p:txBody>
          <a:bodyPr vert="horz" lIns="91440" tIns="45720" rIns="91440" bIns="45720" rtlCol="0" anchor="t">
            <a:normAutofit/>
          </a:bodyPr>
          <a:lstStyle/>
          <a:p>
            <a:r>
              <a:rPr lang="en-US" sz="3600" dirty="0"/>
              <a:t>New Room Arrangement</a:t>
            </a:r>
          </a:p>
          <a:p>
            <a:r>
              <a:rPr lang="en-US" sz="3600" dirty="0"/>
              <a:t>Due Dates</a:t>
            </a:r>
          </a:p>
          <a:p>
            <a:pPr lvl="1"/>
            <a:r>
              <a:rPr lang="en-US" sz="3600" dirty="0"/>
              <a:t>Rainbow Sheets: January 10th/11th</a:t>
            </a:r>
          </a:p>
          <a:p>
            <a:pPr lvl="1"/>
            <a:r>
              <a:rPr lang="en-US" sz="3600" dirty="0"/>
              <a:t>Unit 2 Test: January 10th/11th</a:t>
            </a:r>
          </a:p>
          <a:p>
            <a:pPr lvl="1"/>
            <a:r>
              <a:rPr lang="en-US" sz="3600" dirty="0"/>
              <a:t>End of Semester (Late/Missing): January 17th/18th</a:t>
            </a:r>
          </a:p>
          <a:p>
            <a:pPr lvl="1"/>
            <a:r>
              <a:rPr lang="en-US" sz="3600" dirty="0"/>
              <a:t>IR Project: February 5th/6th</a:t>
            </a:r>
          </a:p>
          <a:p>
            <a:r>
              <a:rPr lang="en-US" sz="3600" dirty="0"/>
              <a:t>Homework: Poetry Analysis (Due next class)</a:t>
            </a:r>
          </a:p>
          <a:p>
            <a:pPr lvl="1"/>
            <a:endParaRPr lang="en-US" sz="3600"/>
          </a:p>
        </p:txBody>
      </p:sp>
    </p:spTree>
    <p:extLst>
      <p:ext uri="{BB962C8B-B14F-4D97-AF65-F5344CB8AC3E}">
        <p14:creationId xmlns:p14="http://schemas.microsoft.com/office/powerpoint/2010/main" val="1574765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2193C-E5FC-4D10-810C-73D2006C601F}"/>
              </a:ext>
            </a:extLst>
          </p:cNvPr>
          <p:cNvSpPr>
            <a:spLocks noGrp="1"/>
          </p:cNvSpPr>
          <p:nvPr>
            <p:ph type="title"/>
          </p:nvPr>
        </p:nvSpPr>
        <p:spPr/>
        <p:txBody>
          <a:bodyPr/>
          <a:lstStyle/>
          <a:p>
            <a:r>
              <a:rPr lang="en-US"/>
              <a:t>Review</a:t>
            </a:r>
          </a:p>
        </p:txBody>
      </p:sp>
      <p:sp>
        <p:nvSpPr>
          <p:cNvPr id="3" name="Content Placeholder 2">
            <a:extLst>
              <a:ext uri="{FF2B5EF4-FFF2-40B4-BE49-F238E27FC236}">
                <a16:creationId xmlns:a16="http://schemas.microsoft.com/office/drawing/2014/main" id="{59DFE5F8-534F-4F01-93D2-96C1FC148994}"/>
              </a:ext>
            </a:extLst>
          </p:cNvPr>
          <p:cNvSpPr>
            <a:spLocks noGrp="1"/>
          </p:cNvSpPr>
          <p:nvPr>
            <p:ph idx="1"/>
          </p:nvPr>
        </p:nvSpPr>
        <p:spPr/>
        <p:txBody>
          <a:bodyPr vert="horz" lIns="91440" tIns="45720" rIns="91440" bIns="45720" rtlCol="0" anchor="t">
            <a:normAutofit/>
          </a:bodyPr>
          <a:lstStyle/>
          <a:p>
            <a:pPr marL="0" indent="0">
              <a:buNone/>
            </a:pPr>
            <a:r>
              <a:rPr lang="en-US" sz="3600"/>
              <a:t>With your table clump, make a list of the main events from </a:t>
            </a:r>
            <a:r>
              <a:rPr lang="en-US" sz="3600" i="1"/>
              <a:t>The Outsiders</a:t>
            </a:r>
            <a:r>
              <a:rPr lang="en-US" sz="3600"/>
              <a:t>.</a:t>
            </a:r>
          </a:p>
          <a:p>
            <a:pPr marL="0" indent="0">
              <a:buNone/>
            </a:pPr>
            <a:r>
              <a:rPr lang="en-US" sz="3600"/>
              <a:t>You need to have at LEAST 16 (or two per chapter).</a:t>
            </a:r>
          </a:p>
          <a:p>
            <a:pPr marL="0" indent="0">
              <a:buNone/>
            </a:pPr>
            <a:endParaRPr lang="en-US" sz="3600"/>
          </a:p>
        </p:txBody>
      </p:sp>
    </p:spTree>
    <p:extLst>
      <p:ext uri="{BB962C8B-B14F-4D97-AF65-F5344CB8AC3E}">
        <p14:creationId xmlns:p14="http://schemas.microsoft.com/office/powerpoint/2010/main" val="27558674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61439-AA9E-470E-9BB0-527D336BB6C1}"/>
              </a:ext>
            </a:extLst>
          </p:cNvPr>
          <p:cNvSpPr>
            <a:spLocks noGrp="1"/>
          </p:cNvSpPr>
          <p:nvPr>
            <p:ph type="title"/>
          </p:nvPr>
        </p:nvSpPr>
        <p:spPr/>
        <p:txBody>
          <a:bodyPr/>
          <a:lstStyle/>
          <a:p>
            <a:r>
              <a:rPr lang="en-US"/>
              <a:t>Plot Diagram</a:t>
            </a:r>
          </a:p>
        </p:txBody>
      </p:sp>
      <p:sp>
        <p:nvSpPr>
          <p:cNvPr id="3" name="Content Placeholder 2">
            <a:extLst>
              <a:ext uri="{FF2B5EF4-FFF2-40B4-BE49-F238E27FC236}">
                <a16:creationId xmlns:a16="http://schemas.microsoft.com/office/drawing/2014/main" id="{DF55CF81-9D8D-4904-A310-C499577B877C}"/>
              </a:ext>
            </a:extLst>
          </p:cNvPr>
          <p:cNvSpPr>
            <a:spLocks noGrp="1"/>
          </p:cNvSpPr>
          <p:nvPr>
            <p:ph idx="1"/>
          </p:nvPr>
        </p:nvSpPr>
        <p:spPr/>
        <p:txBody>
          <a:bodyPr vert="horz" lIns="91440" tIns="45720" rIns="91440" bIns="45720" rtlCol="0" anchor="t">
            <a:normAutofit/>
          </a:bodyPr>
          <a:lstStyle/>
          <a:p>
            <a:pPr marL="0" indent="0">
              <a:buNone/>
            </a:pPr>
            <a:r>
              <a:rPr lang="en-US" sz="3600"/>
              <a:t>Take your 16 events and place them on a plot diagram. Keep in mind that we have not gotten to the climax of the book yet!</a:t>
            </a:r>
          </a:p>
        </p:txBody>
      </p:sp>
    </p:spTree>
    <p:extLst>
      <p:ext uri="{BB962C8B-B14F-4D97-AF65-F5344CB8AC3E}">
        <p14:creationId xmlns:p14="http://schemas.microsoft.com/office/powerpoint/2010/main" val="9347440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5384B-B58A-458A-A481-7A1F0F3E9828}"/>
              </a:ext>
            </a:extLst>
          </p:cNvPr>
          <p:cNvSpPr>
            <a:spLocks noGrp="1"/>
          </p:cNvSpPr>
          <p:nvPr>
            <p:ph type="title"/>
          </p:nvPr>
        </p:nvSpPr>
        <p:spPr/>
        <p:txBody>
          <a:bodyPr/>
          <a:lstStyle/>
          <a:p>
            <a:r>
              <a:rPr lang="en-US"/>
              <a:t>Chapter 9 (139-157)</a:t>
            </a:r>
          </a:p>
        </p:txBody>
      </p:sp>
      <p:sp>
        <p:nvSpPr>
          <p:cNvPr id="3" name="Content Placeholder 2">
            <a:extLst>
              <a:ext uri="{FF2B5EF4-FFF2-40B4-BE49-F238E27FC236}">
                <a16:creationId xmlns:a16="http://schemas.microsoft.com/office/drawing/2014/main" id="{C1A5EE96-606F-4FDC-BB6A-FB322AE22E0A}"/>
              </a:ext>
            </a:extLst>
          </p:cNvPr>
          <p:cNvSpPr>
            <a:spLocks noGrp="1"/>
          </p:cNvSpPr>
          <p:nvPr>
            <p:ph idx="1"/>
          </p:nvPr>
        </p:nvSpPr>
        <p:spPr/>
        <p:txBody>
          <a:bodyPr vert="horz" lIns="91440" tIns="45720" rIns="91440" bIns="45720" rtlCol="0" anchor="t">
            <a:normAutofit/>
          </a:bodyPr>
          <a:lstStyle/>
          <a:p>
            <a:pPr marL="0" indent="0">
              <a:buNone/>
            </a:pPr>
            <a:endParaRPr lang="en-US"/>
          </a:p>
        </p:txBody>
      </p:sp>
    </p:spTree>
    <p:extLst>
      <p:ext uri="{BB962C8B-B14F-4D97-AF65-F5344CB8AC3E}">
        <p14:creationId xmlns:p14="http://schemas.microsoft.com/office/powerpoint/2010/main" val="983491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37730-03BC-490C-9B46-8B4B0C86B125}"/>
              </a:ext>
            </a:extLst>
          </p:cNvPr>
          <p:cNvSpPr>
            <a:spLocks noGrp="1"/>
          </p:cNvSpPr>
          <p:nvPr>
            <p:ph type="title"/>
          </p:nvPr>
        </p:nvSpPr>
        <p:spPr>
          <a:xfrm>
            <a:off x="333375" y="-171450"/>
            <a:ext cx="10515600" cy="1325563"/>
          </a:xfrm>
          <a:noFill/>
        </p:spPr>
        <p:txBody>
          <a:bodyPr/>
          <a:lstStyle/>
          <a:p>
            <a:r>
              <a:rPr lang="en-US"/>
              <a:t>Discussion</a:t>
            </a:r>
          </a:p>
        </p:txBody>
      </p:sp>
      <p:sp>
        <p:nvSpPr>
          <p:cNvPr id="3" name="Content Placeholder 2">
            <a:extLst>
              <a:ext uri="{FF2B5EF4-FFF2-40B4-BE49-F238E27FC236}">
                <a16:creationId xmlns:a16="http://schemas.microsoft.com/office/drawing/2014/main" id="{9E72B625-D95A-4E81-9030-37E4C5416910}"/>
              </a:ext>
            </a:extLst>
          </p:cNvPr>
          <p:cNvSpPr>
            <a:spLocks noGrp="1"/>
          </p:cNvSpPr>
          <p:nvPr>
            <p:ph idx="1"/>
          </p:nvPr>
        </p:nvSpPr>
        <p:spPr>
          <a:xfrm>
            <a:off x="457200" y="762000"/>
            <a:ext cx="11349667" cy="5402937"/>
          </a:xfrm>
        </p:spPr>
        <p:txBody>
          <a:bodyPr vert="horz" lIns="91440" tIns="45720" rIns="91440" bIns="45720" rtlCol="0" anchor="t">
            <a:noAutofit/>
          </a:bodyPr>
          <a:lstStyle/>
          <a:p>
            <a:pPr marL="342900" indent="-342900">
              <a:buAutoNum type="arabicPeriod"/>
            </a:pPr>
            <a:r>
              <a:rPr lang="en-US" sz="3400" dirty="0"/>
              <a:t>Look at the “Greaser Anthem." How do the greasers define themselves? Do they all fit that description? (144)</a:t>
            </a:r>
          </a:p>
          <a:p>
            <a:pPr marL="342900" indent="-342900">
              <a:buAutoNum type="arabicPeriod"/>
            </a:pPr>
            <a:r>
              <a:rPr lang="en-US" sz="3400" dirty="0"/>
              <a:t>Why do the greasers fight? What makes Ponyboy different? (145)</a:t>
            </a:r>
          </a:p>
          <a:p>
            <a:pPr marL="342900" indent="-342900">
              <a:buAutoNum type="arabicPeriod"/>
            </a:pPr>
            <a:r>
              <a:rPr lang="en-US" sz="3400" dirty="0"/>
              <a:t>Darry is often talked about as different than the rest, yet he is the leader of the group. How is he different? (146)</a:t>
            </a:r>
          </a:p>
          <a:p>
            <a:pPr marL="342900" indent="-342900">
              <a:buAutoNum type="arabicPeriod"/>
            </a:pPr>
            <a:r>
              <a:rPr lang="en-US" sz="3400" dirty="0"/>
              <a:t>What is the difference between greasers and hoods? (146-147, 149)</a:t>
            </a:r>
          </a:p>
          <a:p>
            <a:pPr marL="342900" indent="-342900">
              <a:buAutoNum type="arabicPeriod"/>
            </a:pPr>
            <a:r>
              <a:rPr lang="en-US" sz="3400" dirty="0"/>
              <a:t>What do you think Johnny meant when he told Pony to “stay gold”? (157)</a:t>
            </a:r>
          </a:p>
          <a:p>
            <a:pPr marL="342900" indent="-342900">
              <a:buAutoNum type="arabicPeriod"/>
            </a:pPr>
            <a:r>
              <a:rPr lang="en-US" sz="3400" dirty="0"/>
              <a:t>Dally's Reaction: What does this say about his character?</a:t>
            </a:r>
          </a:p>
        </p:txBody>
      </p:sp>
    </p:spTree>
    <p:extLst>
      <p:ext uri="{BB962C8B-B14F-4D97-AF65-F5344CB8AC3E}">
        <p14:creationId xmlns:p14="http://schemas.microsoft.com/office/powerpoint/2010/main" val="24664667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2BE4A-91F9-4186-BFA5-3C06F0947DEA}"/>
              </a:ext>
            </a:extLst>
          </p:cNvPr>
          <p:cNvSpPr>
            <a:spLocks noGrp="1"/>
          </p:cNvSpPr>
          <p:nvPr>
            <p:ph type="title"/>
          </p:nvPr>
        </p:nvSpPr>
        <p:spPr/>
        <p:txBody>
          <a:bodyPr/>
          <a:lstStyle/>
          <a:p>
            <a:r>
              <a:rPr lang="en-US" dirty="0"/>
              <a:t>Work Time</a:t>
            </a:r>
          </a:p>
        </p:txBody>
      </p:sp>
      <p:sp>
        <p:nvSpPr>
          <p:cNvPr id="3" name="Content Placeholder 2">
            <a:extLst>
              <a:ext uri="{FF2B5EF4-FFF2-40B4-BE49-F238E27FC236}">
                <a16:creationId xmlns:a16="http://schemas.microsoft.com/office/drawing/2014/main" id="{4CF83542-58E9-4886-BC9E-5696567F1DFF}"/>
              </a:ext>
            </a:extLst>
          </p:cNvPr>
          <p:cNvSpPr>
            <a:spLocks noGrp="1"/>
          </p:cNvSpPr>
          <p:nvPr>
            <p:ph idx="1"/>
          </p:nvPr>
        </p:nvSpPr>
        <p:spPr/>
        <p:txBody>
          <a:bodyPr vert="horz" lIns="91440" tIns="45720" rIns="91440" bIns="45720" rtlCol="0" anchor="t">
            <a:normAutofit/>
          </a:bodyPr>
          <a:lstStyle/>
          <a:p>
            <a:r>
              <a:rPr lang="en-US" sz="3600" dirty="0"/>
              <a:t>Rainbow Sheets: Chapter 9</a:t>
            </a:r>
          </a:p>
          <a:p>
            <a:r>
              <a:rPr lang="en-US" sz="3600" dirty="0"/>
              <a:t>Homework: Poetry Analysis</a:t>
            </a:r>
            <a:endParaRPr lang="en-US" dirty="0"/>
          </a:p>
        </p:txBody>
      </p:sp>
    </p:spTree>
    <p:extLst>
      <p:ext uri="{BB962C8B-B14F-4D97-AF65-F5344CB8AC3E}">
        <p14:creationId xmlns:p14="http://schemas.microsoft.com/office/powerpoint/2010/main" val="2686914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9FA49-D86B-4797-8AAA-404C0FF25113}"/>
              </a:ext>
            </a:extLst>
          </p:cNvPr>
          <p:cNvSpPr>
            <a:spLocks noGrp="1"/>
          </p:cNvSpPr>
          <p:nvPr>
            <p:ph type="title"/>
          </p:nvPr>
        </p:nvSpPr>
        <p:spPr/>
        <p:txBody>
          <a:bodyPr/>
          <a:lstStyle/>
          <a:p>
            <a:r>
              <a:rPr lang="en-US"/>
              <a:t>Heads Up:</a:t>
            </a:r>
          </a:p>
        </p:txBody>
      </p:sp>
      <p:sp>
        <p:nvSpPr>
          <p:cNvPr id="3" name="Content Placeholder 2">
            <a:extLst>
              <a:ext uri="{FF2B5EF4-FFF2-40B4-BE49-F238E27FC236}">
                <a16:creationId xmlns:a16="http://schemas.microsoft.com/office/drawing/2014/main" id="{973EF58F-1D7C-405E-A537-5CFB281CEDE5}"/>
              </a:ext>
            </a:extLst>
          </p:cNvPr>
          <p:cNvSpPr>
            <a:spLocks noGrp="1"/>
          </p:cNvSpPr>
          <p:nvPr>
            <p:ph idx="1"/>
          </p:nvPr>
        </p:nvSpPr>
        <p:spPr/>
        <p:txBody>
          <a:bodyPr vert="horz" lIns="91440" tIns="45720" rIns="91440" bIns="45720" rtlCol="0" anchor="t">
            <a:normAutofit/>
          </a:bodyPr>
          <a:lstStyle/>
          <a:p>
            <a:pPr marL="0" indent="0">
              <a:buNone/>
            </a:pPr>
            <a:r>
              <a:rPr lang="en-US" sz="3600"/>
              <a:t>All </a:t>
            </a:r>
            <a:r>
              <a:rPr lang="en-US" sz="3600" i="1"/>
              <a:t>Outsiders </a:t>
            </a:r>
            <a:r>
              <a:rPr lang="en-US" sz="3600"/>
              <a:t>work will be due AFTER break, not before as planned.</a:t>
            </a:r>
          </a:p>
        </p:txBody>
      </p:sp>
    </p:spTree>
    <p:extLst>
      <p:ext uri="{BB962C8B-B14F-4D97-AF65-F5344CB8AC3E}">
        <p14:creationId xmlns:p14="http://schemas.microsoft.com/office/powerpoint/2010/main" val="3877784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78922-1F7E-41EF-91BA-54A3EAB6E1F3}"/>
              </a:ext>
            </a:extLst>
          </p:cNvPr>
          <p:cNvSpPr>
            <a:spLocks noGrp="1"/>
          </p:cNvSpPr>
          <p:nvPr>
            <p:ph type="title"/>
          </p:nvPr>
        </p:nvSpPr>
        <p:spPr/>
        <p:txBody>
          <a:bodyPr/>
          <a:lstStyle/>
          <a:p>
            <a:r>
              <a:rPr lang="en-US"/>
              <a:t>Finish Chapter 6 (101-107)</a:t>
            </a:r>
          </a:p>
        </p:txBody>
      </p:sp>
      <p:sp>
        <p:nvSpPr>
          <p:cNvPr id="3" name="Content Placeholder 2">
            <a:extLst>
              <a:ext uri="{FF2B5EF4-FFF2-40B4-BE49-F238E27FC236}">
                <a16:creationId xmlns:a16="http://schemas.microsoft.com/office/drawing/2014/main" id="{C9F83EE5-D82E-42A8-9382-B6BA48B3EC1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89027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0D887-C023-478E-965F-16DD16EB0B88}"/>
              </a:ext>
            </a:extLst>
          </p:cNvPr>
          <p:cNvSpPr>
            <a:spLocks noGrp="1"/>
          </p:cNvSpPr>
          <p:nvPr>
            <p:ph type="title"/>
          </p:nvPr>
        </p:nvSpPr>
        <p:spPr>
          <a:noFill/>
        </p:spPr>
        <p:txBody>
          <a:bodyPr/>
          <a:lstStyle/>
          <a:p>
            <a:r>
              <a:rPr lang="en-US"/>
              <a:t>Characterization Notes</a:t>
            </a:r>
          </a:p>
        </p:txBody>
      </p:sp>
      <p:sp>
        <p:nvSpPr>
          <p:cNvPr id="3" name="Content Placeholder 2">
            <a:extLst>
              <a:ext uri="{FF2B5EF4-FFF2-40B4-BE49-F238E27FC236}">
                <a16:creationId xmlns:a16="http://schemas.microsoft.com/office/drawing/2014/main" id="{274727E6-ECE1-4419-B3AD-9941E4371E83}"/>
              </a:ext>
            </a:extLst>
          </p:cNvPr>
          <p:cNvSpPr>
            <a:spLocks noGrp="1"/>
          </p:cNvSpPr>
          <p:nvPr>
            <p:ph idx="1"/>
          </p:nvPr>
        </p:nvSpPr>
        <p:spPr/>
        <p:txBody>
          <a:bodyPr>
            <a:normAutofit/>
          </a:bodyPr>
          <a:lstStyle/>
          <a:p>
            <a:pPr marL="0" indent="0">
              <a:buNone/>
            </a:pPr>
            <a:r>
              <a:rPr lang="en-US" sz="3600"/>
              <a:t>Tape the following page into your notes. As we go through the slides, fill in the blanks.</a:t>
            </a:r>
          </a:p>
        </p:txBody>
      </p:sp>
    </p:spTree>
    <p:extLst>
      <p:ext uri="{BB962C8B-B14F-4D97-AF65-F5344CB8AC3E}">
        <p14:creationId xmlns:p14="http://schemas.microsoft.com/office/powerpoint/2010/main" val="3804851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695C2-CA6D-4FC1-B830-6F46C0A39962}"/>
              </a:ext>
            </a:extLst>
          </p:cNvPr>
          <p:cNvSpPr>
            <a:spLocks noGrp="1"/>
          </p:cNvSpPr>
          <p:nvPr>
            <p:ph type="title"/>
          </p:nvPr>
        </p:nvSpPr>
        <p:spPr/>
        <p:txBody>
          <a:bodyPr/>
          <a:lstStyle/>
          <a:p>
            <a:r>
              <a:rPr lang="en-US"/>
              <a:t>Direct Characterization</a:t>
            </a:r>
          </a:p>
        </p:txBody>
      </p:sp>
      <p:sp>
        <p:nvSpPr>
          <p:cNvPr id="3" name="Content Placeholder 2">
            <a:extLst>
              <a:ext uri="{FF2B5EF4-FFF2-40B4-BE49-F238E27FC236}">
                <a16:creationId xmlns:a16="http://schemas.microsoft.com/office/drawing/2014/main" id="{A9083DD2-4C74-4454-8F1D-0F9544E5D30A}"/>
              </a:ext>
            </a:extLst>
          </p:cNvPr>
          <p:cNvSpPr>
            <a:spLocks noGrp="1"/>
          </p:cNvSpPr>
          <p:nvPr>
            <p:ph idx="1"/>
          </p:nvPr>
        </p:nvSpPr>
        <p:spPr/>
        <p:txBody>
          <a:bodyPr>
            <a:normAutofit/>
          </a:bodyPr>
          <a:lstStyle/>
          <a:p>
            <a:pPr marL="0" indent="0">
              <a:buNone/>
            </a:pPr>
            <a:r>
              <a:rPr lang="en-US" sz="3600"/>
              <a:t>When the writer/narrator tells you directly what a character is like in a story.</a:t>
            </a:r>
          </a:p>
          <a:p>
            <a:pPr marL="0" indent="0">
              <a:buNone/>
            </a:pPr>
            <a:endParaRPr lang="en-US" sz="3600"/>
          </a:p>
          <a:p>
            <a:pPr marL="0" indent="0">
              <a:buNone/>
            </a:pPr>
            <a:r>
              <a:rPr lang="en-US" sz="3600"/>
              <a:t>“Scrooge was a selfish, grumpy man.”</a:t>
            </a:r>
          </a:p>
        </p:txBody>
      </p:sp>
    </p:spTree>
    <p:extLst>
      <p:ext uri="{BB962C8B-B14F-4D97-AF65-F5344CB8AC3E}">
        <p14:creationId xmlns:p14="http://schemas.microsoft.com/office/powerpoint/2010/main" val="1007540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E77EC-E5CA-43B8-B761-3FB37E526433}"/>
              </a:ext>
            </a:extLst>
          </p:cNvPr>
          <p:cNvSpPr>
            <a:spLocks noGrp="1"/>
          </p:cNvSpPr>
          <p:nvPr>
            <p:ph type="title"/>
          </p:nvPr>
        </p:nvSpPr>
        <p:spPr/>
        <p:txBody>
          <a:bodyPr/>
          <a:lstStyle/>
          <a:p>
            <a:r>
              <a:rPr lang="en-US"/>
              <a:t>Indirect Characterization</a:t>
            </a:r>
          </a:p>
        </p:txBody>
      </p:sp>
      <p:sp>
        <p:nvSpPr>
          <p:cNvPr id="3" name="Content Placeholder 2">
            <a:extLst>
              <a:ext uri="{FF2B5EF4-FFF2-40B4-BE49-F238E27FC236}">
                <a16:creationId xmlns:a16="http://schemas.microsoft.com/office/drawing/2014/main" id="{82C7620F-5EF2-4808-A6DE-496ECA46A70D}"/>
              </a:ext>
            </a:extLst>
          </p:cNvPr>
          <p:cNvSpPr>
            <a:spLocks noGrp="1"/>
          </p:cNvSpPr>
          <p:nvPr>
            <p:ph idx="1"/>
          </p:nvPr>
        </p:nvSpPr>
        <p:spPr/>
        <p:txBody>
          <a:bodyPr>
            <a:normAutofit/>
          </a:bodyPr>
          <a:lstStyle/>
          <a:p>
            <a:pPr marL="0" indent="0">
              <a:buNone/>
            </a:pPr>
            <a:r>
              <a:rPr lang="en-US" sz="3600"/>
              <a:t>The writer makes YOU observe the character by show you their actions, reactions, speech, thoughts/feelings.</a:t>
            </a:r>
          </a:p>
          <a:p>
            <a:pPr marL="0" indent="0">
              <a:buNone/>
            </a:pPr>
            <a:endParaRPr lang="en-US" sz="3600"/>
          </a:p>
          <a:p>
            <a:pPr marL="0" indent="0">
              <a:buNone/>
            </a:pPr>
            <a:r>
              <a:rPr lang="en-US" sz="3600"/>
              <a:t>Scrooge denies his workers a day off for Christmas and keeps the office freezing cold because he doesn’t want to pay for coal.</a:t>
            </a:r>
          </a:p>
        </p:txBody>
      </p:sp>
    </p:spTree>
    <p:extLst>
      <p:ext uri="{BB962C8B-B14F-4D97-AF65-F5344CB8AC3E}">
        <p14:creationId xmlns:p14="http://schemas.microsoft.com/office/powerpoint/2010/main" val="14222910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45</Slides>
  <Notes>0</Notes>
  <HiddenSlides>0</HiddenSlide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Unit 2  Days 11-15</vt:lpstr>
      <vt:lpstr>Day 11</vt:lpstr>
      <vt:lpstr>Bell Ringer 1</vt:lpstr>
      <vt:lpstr>Plan for the Day</vt:lpstr>
      <vt:lpstr>Heads Up:</vt:lpstr>
      <vt:lpstr>Finish Chapter 6 (101-107)</vt:lpstr>
      <vt:lpstr>Characterization Notes</vt:lpstr>
      <vt:lpstr>Direct Characterization</vt:lpstr>
      <vt:lpstr>Indirect Characterization</vt:lpstr>
      <vt:lpstr>Static Characters</vt:lpstr>
      <vt:lpstr>Dynamic Characters</vt:lpstr>
      <vt:lpstr>Character Development Chart </vt:lpstr>
      <vt:lpstr>Start Chapter 7 (108-118)</vt:lpstr>
      <vt:lpstr>Day 12</vt:lpstr>
      <vt:lpstr>Bell Ringer 2</vt:lpstr>
      <vt:lpstr>Plan for the Day</vt:lpstr>
      <vt:lpstr>Finish Chapter 7 (118-126)</vt:lpstr>
      <vt:lpstr>Get your life together!</vt:lpstr>
      <vt:lpstr>Character Analysis</vt:lpstr>
      <vt:lpstr>Start Chapter 8</vt:lpstr>
      <vt:lpstr>Day 13</vt:lpstr>
      <vt:lpstr>Bell Ringer 3</vt:lpstr>
      <vt:lpstr>Plan for the Day</vt:lpstr>
      <vt:lpstr>Quarter 2 IR Project</vt:lpstr>
      <vt:lpstr>1960's Culture (Music)</vt:lpstr>
      <vt:lpstr>Finish Chapter 8</vt:lpstr>
      <vt:lpstr>Quote Discussion 1</vt:lpstr>
      <vt:lpstr>Quote Discussion 2</vt:lpstr>
      <vt:lpstr>Quote Discussion 3 (Bell Ringer)</vt:lpstr>
      <vt:lpstr>Movie</vt:lpstr>
      <vt:lpstr>Day 14</vt:lpstr>
      <vt:lpstr>Bell Ringer 4</vt:lpstr>
      <vt:lpstr>Plan for the Day</vt:lpstr>
      <vt:lpstr>Reading Time</vt:lpstr>
      <vt:lpstr>A Super Serious Vocab. Review</vt:lpstr>
      <vt:lpstr>Movie!</vt:lpstr>
      <vt:lpstr>Day 15</vt:lpstr>
      <vt:lpstr>Bell Ringer 5</vt:lpstr>
      <vt:lpstr>Plan for the Day</vt:lpstr>
      <vt:lpstr>Announcements</vt:lpstr>
      <vt:lpstr>Review</vt:lpstr>
      <vt:lpstr>Plot Diagram</vt:lpstr>
      <vt:lpstr>Chapter 9 (139-157)</vt:lpstr>
      <vt:lpstr>Discussion</vt:lpstr>
      <vt:lpstr>Work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Days 11-15</dc:title>
  <cp:revision>23</cp:revision>
  <dcterms:modified xsi:type="dcterms:W3CDTF">2018-01-02T00:20:12Z</dcterms:modified>
</cp:coreProperties>
</file>