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82" r:id="rId16"/>
    <p:sldId id="284" r:id="rId17"/>
    <p:sldId id="283" r:id="rId18"/>
    <p:sldId id="285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RLTON ELIZABETH" userId="S::echarlton@owatonna.k12.mn.us::ed2c7363-624f-4001-af6b-6e4fe19ada12" providerId="AD" clId="Web-{80244BB8-A531-439F-9952-9818EB1D8449}"/>
    <pc:docChg chg="delSld modSld">
      <pc:chgData name="CHARLTON ELIZABETH" userId="S::echarlton@owatonna.k12.mn.us::ed2c7363-624f-4001-af6b-6e4fe19ada12" providerId="AD" clId="Web-{80244BB8-A531-439F-9952-9818EB1D8449}" dt="2018-05-14T12:38:56.122" v="18" actId="20577"/>
      <pc:docMkLst>
        <pc:docMk/>
      </pc:docMkLst>
      <pc:sldChg chg="modSp">
        <pc:chgData name="CHARLTON ELIZABETH" userId="S::echarlton@owatonna.k12.mn.us::ed2c7363-624f-4001-af6b-6e4fe19ada12" providerId="AD" clId="Web-{80244BB8-A531-439F-9952-9818EB1D8449}" dt="2018-05-14T12:38:55.013" v="15" actId="20577"/>
        <pc:sldMkLst>
          <pc:docMk/>
          <pc:sldMk cId="2851165626" sldId="270"/>
        </pc:sldMkLst>
        <pc:spChg chg="mod">
          <ac:chgData name="CHARLTON ELIZABETH" userId="S::echarlton@owatonna.k12.mn.us::ed2c7363-624f-4001-af6b-6e4fe19ada12" providerId="AD" clId="Web-{80244BB8-A531-439F-9952-9818EB1D8449}" dt="2018-05-14T12:38:55.013" v="15" actId="20577"/>
          <ac:spMkLst>
            <pc:docMk/>
            <pc:sldMk cId="2851165626" sldId="270"/>
            <ac:spMk id="3" creationId="{2AE70408-DD2A-4A82-8562-86FC4ED6750A}"/>
          </ac:spMkLst>
        </pc:spChg>
      </pc:sldChg>
      <pc:sldChg chg="del">
        <pc:chgData name="CHARLTON ELIZABETH" userId="S::echarlton@owatonna.k12.mn.us::ed2c7363-624f-4001-af6b-6e4fe19ada12" providerId="AD" clId="Web-{80244BB8-A531-439F-9952-9818EB1D8449}" dt="2018-05-14T12:38:34.715" v="0"/>
        <pc:sldMkLst>
          <pc:docMk/>
          <pc:sldMk cId="1734142465" sldId="273"/>
        </pc:sldMkLst>
      </pc:sldChg>
    </pc:docChg>
  </pc:docChgLst>
  <pc:docChgLst>
    <pc:chgData name="CHARLTON ELIZABETH" userId="S::echarlton@owatonna.k12.mn.us::ed2c7363-624f-4001-af6b-6e4fe19ada12" providerId="AD" clId="Web-{756ACB8D-4E18-4794-AE4E-74F845A1DB1B}"/>
    <pc:docChg chg="addSld delSld modSld">
      <pc:chgData name="CHARLTON ELIZABETH" userId="S::echarlton@owatonna.k12.mn.us::ed2c7363-624f-4001-af6b-6e4fe19ada12" providerId="AD" clId="Web-{756ACB8D-4E18-4794-AE4E-74F845A1DB1B}" dt="2018-05-13T16:35:28.498" v="145" actId="20577"/>
      <pc:docMkLst>
        <pc:docMk/>
      </pc:docMkLst>
      <pc:sldChg chg="del">
        <pc:chgData name="CHARLTON ELIZABETH" userId="S::echarlton@owatonna.k12.mn.us::ed2c7363-624f-4001-af6b-6e4fe19ada12" providerId="AD" clId="Web-{756ACB8D-4E18-4794-AE4E-74F845A1DB1B}" dt="2018-05-13T16:17:30.355" v="1" actId="20577"/>
        <pc:sldMkLst>
          <pc:docMk/>
          <pc:sldMk cId="109857222" sldId="256"/>
        </pc:sldMkLst>
      </pc:sldChg>
      <pc:sldChg chg="add">
        <pc:chgData name="CHARLTON ELIZABETH" userId="S::echarlton@owatonna.k12.mn.us::ed2c7363-624f-4001-af6b-6e4fe19ada12" providerId="AD" clId="Web-{756ACB8D-4E18-4794-AE4E-74F845A1DB1B}" dt="2018-05-13T16:17:27.246" v="0" actId="20577"/>
        <pc:sldMkLst>
          <pc:docMk/>
          <pc:sldMk cId="57271783" sldId="257"/>
        </pc:sldMkLst>
      </pc:sldChg>
      <pc:sldChg chg="add">
        <pc:chgData name="CHARLTON ELIZABETH" userId="S::echarlton@owatonna.k12.mn.us::ed2c7363-624f-4001-af6b-6e4fe19ada12" providerId="AD" clId="Web-{756ACB8D-4E18-4794-AE4E-74F845A1DB1B}" dt="2018-05-13T16:17:27.246" v="0" actId="20577"/>
        <pc:sldMkLst>
          <pc:docMk/>
          <pc:sldMk cId="3002467106" sldId="258"/>
        </pc:sldMkLst>
      </pc:sldChg>
      <pc:sldChg chg="add">
        <pc:chgData name="CHARLTON ELIZABETH" userId="S::echarlton@owatonna.k12.mn.us::ed2c7363-624f-4001-af6b-6e4fe19ada12" providerId="AD" clId="Web-{756ACB8D-4E18-4794-AE4E-74F845A1DB1B}" dt="2018-05-13T16:17:27.246" v="0" actId="20577"/>
        <pc:sldMkLst>
          <pc:docMk/>
          <pc:sldMk cId="4061295067" sldId="259"/>
        </pc:sldMkLst>
      </pc:sldChg>
      <pc:sldChg chg="add">
        <pc:chgData name="CHARLTON ELIZABETH" userId="S::echarlton@owatonna.k12.mn.us::ed2c7363-624f-4001-af6b-6e4fe19ada12" providerId="AD" clId="Web-{756ACB8D-4E18-4794-AE4E-74F845A1DB1B}" dt="2018-05-13T16:17:27.246" v="0" actId="20577"/>
        <pc:sldMkLst>
          <pc:docMk/>
          <pc:sldMk cId="1821552667" sldId="260"/>
        </pc:sldMkLst>
      </pc:sldChg>
      <pc:sldChg chg="add">
        <pc:chgData name="CHARLTON ELIZABETH" userId="S::echarlton@owatonna.k12.mn.us::ed2c7363-624f-4001-af6b-6e4fe19ada12" providerId="AD" clId="Web-{756ACB8D-4E18-4794-AE4E-74F845A1DB1B}" dt="2018-05-13T16:17:27.246" v="0" actId="20577"/>
        <pc:sldMkLst>
          <pc:docMk/>
          <pc:sldMk cId="1169214625" sldId="261"/>
        </pc:sldMkLst>
      </pc:sldChg>
      <pc:sldChg chg="modSp add">
        <pc:chgData name="CHARLTON ELIZABETH" userId="S::echarlton@owatonna.k12.mn.us::ed2c7363-624f-4001-af6b-6e4fe19ada12" providerId="AD" clId="Web-{756ACB8D-4E18-4794-AE4E-74F845A1DB1B}" dt="2018-05-13T16:35:28.482" v="144" actId="20577"/>
        <pc:sldMkLst>
          <pc:docMk/>
          <pc:sldMk cId="896928162" sldId="262"/>
        </pc:sldMkLst>
        <pc:spChg chg="mod">
          <ac:chgData name="CHARLTON ELIZABETH" userId="S::echarlton@owatonna.k12.mn.us::ed2c7363-624f-4001-af6b-6e4fe19ada12" providerId="AD" clId="Web-{756ACB8D-4E18-4794-AE4E-74F845A1DB1B}" dt="2018-05-13T16:35:28.482" v="144" actId="20577"/>
          <ac:spMkLst>
            <pc:docMk/>
            <pc:sldMk cId="896928162" sldId="262"/>
            <ac:spMk id="3" creationId="{00000000-0000-0000-0000-000000000000}"/>
          </ac:spMkLst>
        </pc:spChg>
      </pc:sldChg>
      <pc:sldChg chg="add">
        <pc:chgData name="CHARLTON ELIZABETH" userId="S::echarlton@owatonna.k12.mn.us::ed2c7363-624f-4001-af6b-6e4fe19ada12" providerId="AD" clId="Web-{756ACB8D-4E18-4794-AE4E-74F845A1DB1B}" dt="2018-05-13T16:17:27.246" v="0" actId="20577"/>
        <pc:sldMkLst>
          <pc:docMk/>
          <pc:sldMk cId="537087255" sldId="263"/>
        </pc:sldMkLst>
      </pc:sldChg>
      <pc:sldChg chg="add">
        <pc:chgData name="CHARLTON ELIZABETH" userId="S::echarlton@owatonna.k12.mn.us::ed2c7363-624f-4001-af6b-6e4fe19ada12" providerId="AD" clId="Web-{756ACB8D-4E18-4794-AE4E-74F845A1DB1B}" dt="2018-05-13T16:17:27.246" v="0" actId="20577"/>
        <pc:sldMkLst>
          <pc:docMk/>
          <pc:sldMk cId="2895118785" sldId="264"/>
        </pc:sldMkLst>
      </pc:sldChg>
      <pc:sldChg chg="add">
        <pc:chgData name="CHARLTON ELIZABETH" userId="S::echarlton@owatonna.k12.mn.us::ed2c7363-624f-4001-af6b-6e4fe19ada12" providerId="AD" clId="Web-{756ACB8D-4E18-4794-AE4E-74F845A1DB1B}" dt="2018-05-13T16:17:27.246" v="0" actId="20577"/>
        <pc:sldMkLst>
          <pc:docMk/>
          <pc:sldMk cId="1217679312" sldId="265"/>
        </pc:sldMkLst>
      </pc:sldChg>
      <pc:sldChg chg="add">
        <pc:chgData name="CHARLTON ELIZABETH" userId="S::echarlton@owatonna.k12.mn.us::ed2c7363-624f-4001-af6b-6e4fe19ada12" providerId="AD" clId="Web-{756ACB8D-4E18-4794-AE4E-74F845A1DB1B}" dt="2018-05-13T16:17:27.246" v="0" actId="20577"/>
        <pc:sldMkLst>
          <pc:docMk/>
          <pc:sldMk cId="2687181460" sldId="266"/>
        </pc:sldMkLst>
      </pc:sldChg>
      <pc:sldChg chg="add">
        <pc:chgData name="CHARLTON ELIZABETH" userId="S::echarlton@owatonna.k12.mn.us::ed2c7363-624f-4001-af6b-6e4fe19ada12" providerId="AD" clId="Web-{756ACB8D-4E18-4794-AE4E-74F845A1DB1B}" dt="2018-05-13T16:17:27.246" v="0" actId="20577"/>
        <pc:sldMkLst>
          <pc:docMk/>
          <pc:sldMk cId="3569267851" sldId="267"/>
        </pc:sldMkLst>
      </pc:sldChg>
      <pc:sldChg chg="add">
        <pc:chgData name="CHARLTON ELIZABETH" userId="S::echarlton@owatonna.k12.mn.us::ed2c7363-624f-4001-af6b-6e4fe19ada12" providerId="AD" clId="Web-{756ACB8D-4E18-4794-AE4E-74F845A1DB1B}" dt="2018-05-13T16:17:27.246" v="0" actId="20577"/>
        <pc:sldMkLst>
          <pc:docMk/>
          <pc:sldMk cId="905012412" sldId="268"/>
        </pc:sldMkLst>
      </pc:sldChg>
      <pc:sldChg chg="modSp add">
        <pc:chgData name="CHARLTON ELIZABETH" userId="S::echarlton@owatonna.k12.mn.us::ed2c7363-624f-4001-af6b-6e4fe19ada12" providerId="AD" clId="Web-{756ACB8D-4E18-4794-AE4E-74F845A1DB1B}" dt="2018-05-13T16:31:46.358" v="40" actId="20577"/>
        <pc:sldMkLst>
          <pc:docMk/>
          <pc:sldMk cId="1570910028" sldId="269"/>
        </pc:sldMkLst>
        <pc:spChg chg="mod">
          <ac:chgData name="CHARLTON ELIZABETH" userId="S::echarlton@owatonna.k12.mn.us::ed2c7363-624f-4001-af6b-6e4fe19ada12" providerId="AD" clId="Web-{756ACB8D-4E18-4794-AE4E-74F845A1DB1B}" dt="2018-05-13T16:31:46.358" v="40" actId="20577"/>
          <ac:spMkLst>
            <pc:docMk/>
            <pc:sldMk cId="1570910028" sldId="269"/>
            <ac:spMk id="3" creationId="{99AD7333-AC94-4A88-A4FF-8FC618480160}"/>
          </ac:spMkLst>
        </pc:spChg>
      </pc:sldChg>
      <pc:sldChg chg="modSp add">
        <pc:chgData name="CHARLTON ELIZABETH" userId="S::echarlton@owatonna.k12.mn.us::ed2c7363-624f-4001-af6b-6e4fe19ada12" providerId="AD" clId="Web-{756ACB8D-4E18-4794-AE4E-74F845A1DB1B}" dt="2018-05-13T16:17:48.325" v="14" actId="20577"/>
        <pc:sldMkLst>
          <pc:docMk/>
          <pc:sldMk cId="2851165626" sldId="270"/>
        </pc:sldMkLst>
        <pc:spChg chg="mod">
          <ac:chgData name="CHARLTON ELIZABETH" userId="S::echarlton@owatonna.k12.mn.us::ed2c7363-624f-4001-af6b-6e4fe19ada12" providerId="AD" clId="Web-{756ACB8D-4E18-4794-AE4E-74F845A1DB1B}" dt="2018-05-13T16:17:48.325" v="14" actId="20577"/>
          <ac:spMkLst>
            <pc:docMk/>
            <pc:sldMk cId="2851165626" sldId="270"/>
            <ac:spMk id="3" creationId="{2AE70408-DD2A-4A82-8562-86FC4ED6750A}"/>
          </ac:spMkLst>
        </pc:spChg>
      </pc:sldChg>
      <pc:sldChg chg="add del">
        <pc:chgData name="CHARLTON ELIZABETH" userId="S::echarlton@owatonna.k12.mn.us::ed2c7363-624f-4001-af6b-6e4fe19ada12" providerId="AD" clId="Web-{756ACB8D-4E18-4794-AE4E-74F845A1DB1B}" dt="2018-05-13T16:17:54.544" v="18" actId="20577"/>
        <pc:sldMkLst>
          <pc:docMk/>
          <pc:sldMk cId="705443157" sldId="271"/>
        </pc:sldMkLst>
      </pc:sldChg>
      <pc:sldChg chg="add del">
        <pc:chgData name="CHARLTON ELIZABETH" userId="S::echarlton@owatonna.k12.mn.us::ed2c7363-624f-4001-af6b-6e4fe19ada12" providerId="AD" clId="Web-{756ACB8D-4E18-4794-AE4E-74F845A1DB1B}" dt="2018-05-13T16:31:25.451" v="34" actId="20577"/>
        <pc:sldMkLst>
          <pc:docMk/>
          <pc:sldMk cId="4060458400" sldId="272"/>
        </pc:sldMkLst>
      </pc:sldChg>
      <pc:sldChg chg="add">
        <pc:chgData name="CHARLTON ELIZABETH" userId="S::echarlton@owatonna.k12.mn.us::ed2c7363-624f-4001-af6b-6e4fe19ada12" providerId="AD" clId="Web-{756ACB8D-4E18-4794-AE4E-74F845A1DB1B}" dt="2018-05-13T16:17:27.246" v="0" actId="20577"/>
        <pc:sldMkLst>
          <pc:docMk/>
          <pc:sldMk cId="1734142465" sldId="273"/>
        </pc:sldMkLst>
      </pc:sldChg>
      <pc:sldChg chg="add del">
        <pc:chgData name="CHARLTON ELIZABETH" userId="S::echarlton@owatonna.k12.mn.us::ed2c7363-624f-4001-af6b-6e4fe19ada12" providerId="AD" clId="Web-{756ACB8D-4E18-4794-AE4E-74F845A1DB1B}" dt="2018-05-13T16:18:08.738" v="33" actId="20577"/>
        <pc:sldMkLst>
          <pc:docMk/>
          <pc:sldMk cId="3380107909" sldId="274"/>
        </pc:sldMkLst>
      </pc:sldChg>
      <pc:sldChg chg="add">
        <pc:chgData name="CHARLTON ELIZABETH" userId="S::echarlton@owatonna.k12.mn.us::ed2c7363-624f-4001-af6b-6e4fe19ada12" providerId="AD" clId="Web-{756ACB8D-4E18-4794-AE4E-74F845A1DB1B}" dt="2018-05-13T16:17:27.246" v="0" actId="20577"/>
        <pc:sldMkLst>
          <pc:docMk/>
          <pc:sldMk cId="4208778245" sldId="275"/>
        </pc:sldMkLst>
      </pc:sldChg>
      <pc:sldChg chg="add">
        <pc:chgData name="CHARLTON ELIZABETH" userId="S::echarlton@owatonna.k12.mn.us::ed2c7363-624f-4001-af6b-6e4fe19ada12" providerId="AD" clId="Web-{756ACB8D-4E18-4794-AE4E-74F845A1DB1B}" dt="2018-05-13T16:17:27.246" v="0" actId="20577"/>
        <pc:sldMkLst>
          <pc:docMk/>
          <pc:sldMk cId="778713421" sldId="276"/>
        </pc:sldMkLst>
      </pc:sldChg>
      <pc:sldChg chg="add">
        <pc:chgData name="CHARLTON ELIZABETH" userId="S::echarlton@owatonna.k12.mn.us::ed2c7363-624f-4001-af6b-6e4fe19ada12" providerId="AD" clId="Web-{756ACB8D-4E18-4794-AE4E-74F845A1DB1B}" dt="2018-05-13T16:17:27.246" v="0" actId="20577"/>
        <pc:sldMkLst>
          <pc:docMk/>
          <pc:sldMk cId="2060898669" sldId="277"/>
        </pc:sldMkLst>
      </pc:sldChg>
      <pc:sldChg chg="add">
        <pc:chgData name="CHARLTON ELIZABETH" userId="S::echarlton@owatonna.k12.mn.us::ed2c7363-624f-4001-af6b-6e4fe19ada12" providerId="AD" clId="Web-{756ACB8D-4E18-4794-AE4E-74F845A1DB1B}" dt="2018-05-13T16:17:27.246" v="0" actId="20577"/>
        <pc:sldMkLst>
          <pc:docMk/>
          <pc:sldMk cId="2970414772" sldId="278"/>
        </pc:sldMkLst>
      </pc:sldChg>
      <pc:sldChg chg="add">
        <pc:chgData name="CHARLTON ELIZABETH" userId="S::echarlton@owatonna.k12.mn.us::ed2c7363-624f-4001-af6b-6e4fe19ada12" providerId="AD" clId="Web-{756ACB8D-4E18-4794-AE4E-74F845A1DB1B}" dt="2018-05-13T16:17:27.246" v="0" actId="20577"/>
        <pc:sldMkLst>
          <pc:docMk/>
          <pc:sldMk cId="2667265204" sldId="279"/>
        </pc:sldMkLst>
      </pc:sldChg>
      <pc:sldChg chg="add">
        <pc:chgData name="CHARLTON ELIZABETH" userId="S::echarlton@owatonna.k12.mn.us::ed2c7363-624f-4001-af6b-6e4fe19ada12" providerId="AD" clId="Web-{756ACB8D-4E18-4794-AE4E-74F845A1DB1B}" dt="2018-05-13T16:17:27.246" v="0" actId="20577"/>
        <pc:sldMkLst>
          <pc:docMk/>
          <pc:sldMk cId="4180727599" sldId="280"/>
        </pc:sldMkLst>
      </pc:sldChg>
      <pc:sldChg chg="add">
        <pc:chgData name="CHARLTON ELIZABETH" userId="S::echarlton@owatonna.k12.mn.us::ed2c7363-624f-4001-af6b-6e4fe19ada12" providerId="AD" clId="Web-{756ACB8D-4E18-4794-AE4E-74F845A1DB1B}" dt="2018-05-13T16:17:27.246" v="0" actId="20577"/>
        <pc:sldMkLst>
          <pc:docMk/>
          <pc:sldMk cId="3319634621" sldId="281"/>
        </pc:sldMkLst>
      </pc:sldChg>
      <pc:sldChg chg="modSp new">
        <pc:chgData name="CHARLTON ELIZABETH" userId="S::echarlton@owatonna.k12.mn.us::ed2c7363-624f-4001-af6b-6e4fe19ada12" providerId="AD" clId="Web-{756ACB8D-4E18-4794-AE4E-74F845A1DB1B}" dt="2018-05-13T16:31:36.795" v="37" actId="20577"/>
        <pc:sldMkLst>
          <pc:docMk/>
          <pc:sldMk cId="692319362" sldId="282"/>
        </pc:sldMkLst>
        <pc:spChg chg="mod">
          <ac:chgData name="CHARLTON ELIZABETH" userId="S::echarlton@owatonna.k12.mn.us::ed2c7363-624f-4001-af6b-6e4fe19ada12" providerId="AD" clId="Web-{756ACB8D-4E18-4794-AE4E-74F845A1DB1B}" dt="2018-05-13T16:31:36.795" v="37" actId="20577"/>
          <ac:spMkLst>
            <pc:docMk/>
            <pc:sldMk cId="692319362" sldId="282"/>
            <ac:spMk id="2" creationId="{20C7ABDF-AD81-42E0-B25F-4A27A71A91B4}"/>
          </ac:spMkLst>
        </pc:spChg>
      </pc:sldChg>
      <pc:sldChg chg="modSp new">
        <pc:chgData name="CHARLTON ELIZABETH" userId="S::echarlton@owatonna.k12.mn.us::ed2c7363-624f-4001-af6b-6e4fe19ada12" providerId="AD" clId="Web-{756ACB8D-4E18-4794-AE4E-74F845A1DB1B}" dt="2018-05-13T16:34:32.386" v="91" actId="20577"/>
        <pc:sldMkLst>
          <pc:docMk/>
          <pc:sldMk cId="1036183491" sldId="283"/>
        </pc:sldMkLst>
        <pc:spChg chg="mod">
          <ac:chgData name="CHARLTON ELIZABETH" userId="S::echarlton@owatonna.k12.mn.us::ed2c7363-624f-4001-af6b-6e4fe19ada12" providerId="AD" clId="Web-{756ACB8D-4E18-4794-AE4E-74F845A1DB1B}" dt="2018-05-13T16:34:32.386" v="91" actId="20577"/>
          <ac:spMkLst>
            <pc:docMk/>
            <pc:sldMk cId="1036183491" sldId="283"/>
            <ac:spMk id="2" creationId="{752F3CB4-5AC4-4055-AE57-5EEC45DB151D}"/>
          </ac:spMkLst>
        </pc:spChg>
      </pc:sldChg>
      <pc:sldChg chg="addSp delSp modSp new">
        <pc:chgData name="CHARLTON ELIZABETH" userId="S::echarlton@owatonna.k12.mn.us::ed2c7363-624f-4001-af6b-6e4fe19ada12" providerId="AD" clId="Web-{756ACB8D-4E18-4794-AE4E-74F845A1DB1B}" dt="2018-05-13T16:34:01.385" v="76" actId="1076"/>
        <pc:sldMkLst>
          <pc:docMk/>
          <pc:sldMk cId="3911850052" sldId="284"/>
        </pc:sldMkLst>
        <pc:spChg chg="mod">
          <ac:chgData name="CHARLTON ELIZABETH" userId="S::echarlton@owatonna.k12.mn.us::ed2c7363-624f-4001-af6b-6e4fe19ada12" providerId="AD" clId="Web-{756ACB8D-4E18-4794-AE4E-74F845A1DB1B}" dt="2018-05-13T16:33:22.805" v="72" actId="20577"/>
          <ac:spMkLst>
            <pc:docMk/>
            <pc:sldMk cId="3911850052" sldId="284"/>
            <ac:spMk id="2" creationId="{DDA9A7D6-FAC1-4686-89A6-8938A3DA13AF}"/>
          </ac:spMkLst>
        </pc:spChg>
        <pc:spChg chg="del">
          <ac:chgData name="CHARLTON ELIZABETH" userId="S::echarlton@owatonna.k12.mn.us::ed2c7363-624f-4001-af6b-6e4fe19ada12" providerId="AD" clId="Web-{756ACB8D-4E18-4794-AE4E-74F845A1DB1B}" dt="2018-05-13T16:33:50.994" v="74" actId="1076"/>
          <ac:spMkLst>
            <pc:docMk/>
            <pc:sldMk cId="3911850052" sldId="284"/>
            <ac:spMk id="3" creationId="{92019ECF-55E9-47A4-97B2-F65BFFCEC27C}"/>
          </ac:spMkLst>
        </pc:spChg>
        <pc:picChg chg="add mod ord">
          <ac:chgData name="CHARLTON ELIZABETH" userId="S::echarlton@owatonna.k12.mn.us::ed2c7363-624f-4001-af6b-6e4fe19ada12" providerId="AD" clId="Web-{756ACB8D-4E18-4794-AE4E-74F845A1DB1B}" dt="2018-05-13T16:34:01.385" v="76" actId="1076"/>
          <ac:picMkLst>
            <pc:docMk/>
            <pc:sldMk cId="3911850052" sldId="284"/>
            <ac:picMk id="4" creationId="{46E0C5E8-BA51-4161-AB5D-2B17EF2C5A00}"/>
          </ac:picMkLst>
        </pc:picChg>
      </pc:sldChg>
      <pc:sldChg chg="modSp new">
        <pc:chgData name="CHARLTON ELIZABETH" userId="S::echarlton@owatonna.k12.mn.us::ed2c7363-624f-4001-af6b-6e4fe19ada12" providerId="AD" clId="Web-{756ACB8D-4E18-4794-AE4E-74F845A1DB1B}" dt="2018-05-13T16:34:41.636" v="106" actId="20577"/>
        <pc:sldMkLst>
          <pc:docMk/>
          <pc:sldMk cId="3332844017" sldId="285"/>
        </pc:sldMkLst>
        <pc:spChg chg="mod">
          <ac:chgData name="CHARLTON ELIZABETH" userId="S::echarlton@owatonna.k12.mn.us::ed2c7363-624f-4001-af6b-6e4fe19ada12" providerId="AD" clId="Web-{756ACB8D-4E18-4794-AE4E-74F845A1DB1B}" dt="2018-05-13T16:34:41.636" v="106" actId="20577"/>
          <ac:spMkLst>
            <pc:docMk/>
            <pc:sldMk cId="3332844017" sldId="285"/>
            <ac:spMk id="2" creationId="{58375652-9C9A-4A2E-8218-E79E957D4C7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-6FBX53ZblU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8384" y="3146235"/>
            <a:ext cx="9144000" cy="2387600"/>
          </a:xfrm>
        </p:spPr>
        <p:txBody>
          <a:bodyPr>
            <a:no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Unit 4 Days 6-10</a:t>
            </a:r>
          </a:p>
        </p:txBody>
      </p:sp>
    </p:spTree>
    <p:extLst>
      <p:ext uri="{BB962C8B-B14F-4D97-AF65-F5344CB8AC3E}">
        <p14:creationId xmlns:p14="http://schemas.microsoft.com/office/powerpoint/2010/main" val="572717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5712E-F704-4F16-95F0-96058560F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Situational Irony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9661D5-1D91-426B-95F2-E0E11FCBC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None/>
            </a:pPr>
            <a:r>
              <a:rPr lang="en-US" sz="3600" dirty="0">
                <a:cs typeface="Calibri"/>
              </a:rPr>
              <a:t>Situational Irony: When the opposite of what is supposed to happen, happens.</a:t>
            </a:r>
          </a:p>
          <a:p>
            <a:pPr marL="0" inden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None/>
            </a:pPr>
            <a:endParaRPr lang="en-US" sz="3600" dirty="0">
              <a:cs typeface="Calibri"/>
            </a:endParaRPr>
          </a:p>
          <a:p>
            <a:pPr marL="0" inden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None/>
            </a:pPr>
            <a:r>
              <a:rPr lang="en-US" sz="3600" dirty="0">
                <a:cs typeface="Calibri"/>
              </a:rPr>
              <a:t>Example: Someone is allergic to allergy medicine.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87181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F4F97-F8E8-4FA5-BF3D-CBCAE1425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Dramatic Irony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E16D73-EEA8-461E-8416-E5BB8EDB9A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None/>
            </a:pPr>
            <a:r>
              <a:rPr lang="en-US" sz="3600" dirty="0">
                <a:cs typeface="Calibri"/>
              </a:rPr>
              <a:t>Dramatic Irony: When the audience is aware of something that the characters in the story are not aware of.</a:t>
            </a:r>
          </a:p>
          <a:p>
            <a:pPr marL="742950" lvl="1" indent="-28575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Arial"/>
            </a:pPr>
            <a:r>
              <a:rPr lang="en-US" sz="3600" dirty="0">
                <a:cs typeface="Calibri"/>
              </a:rPr>
              <a:t>Popular in movies, books, poems, and plays.</a:t>
            </a:r>
          </a:p>
          <a:p>
            <a:pPr marL="0" inden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None/>
            </a:pPr>
            <a:r>
              <a:rPr lang="en-US" sz="3600" dirty="0">
                <a:cs typeface="Calibri"/>
              </a:rPr>
              <a:t>Think about horror movies.</a:t>
            </a:r>
          </a:p>
          <a:p>
            <a:pPr marL="0" inden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None/>
            </a:pPr>
            <a:r>
              <a:rPr lang="en-US" sz="3600" dirty="0">
                <a:cs typeface="Calibri"/>
              </a:rPr>
              <a:t>Toy Story: the audience knows the toys are alive, but the people in the movie don’t.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692678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BBAE5-B86B-4D22-BBEB-040B21804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Scenes 4 (396-400)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92640F-EAF7-47A8-974B-E9FDB83B49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en-US" sz="3600" dirty="0">
                <a:cs typeface="Calibri"/>
              </a:rPr>
              <a:t>As we read, pay attention to the different examples of irony.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050124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D0ADD-1132-489F-800F-B62FF3278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Research Project Description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AD7333-AC94-4A88-A4FF-8FC6184801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600" dirty="0">
                <a:cs typeface="Calibri"/>
              </a:rPr>
              <a:t>The next two class periods, you will have the opportunity to research for your paper. You will work in small groups, and we will have students from other English 8 classes working with you.</a:t>
            </a:r>
          </a:p>
        </p:txBody>
      </p:sp>
    </p:spTree>
    <p:extLst>
      <p:ext uri="{BB962C8B-B14F-4D97-AF65-F5344CB8AC3E}">
        <p14:creationId xmlns:p14="http://schemas.microsoft.com/office/powerpoint/2010/main" val="15709100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CEDE4-EE0D-4347-8444-872D11A45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Topic Selection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70408-DD2A-4A82-8562-86FC4ED675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600" dirty="0">
                <a:cs typeface="Calibri"/>
              </a:rPr>
              <a:t>Your research paper must be about the Holocaust or World War II. Other than that, your research group may select any topic that you like.</a:t>
            </a:r>
          </a:p>
        </p:txBody>
      </p:sp>
    </p:spTree>
    <p:extLst>
      <p:ext uri="{BB962C8B-B14F-4D97-AF65-F5344CB8AC3E}">
        <p14:creationId xmlns:p14="http://schemas.microsoft.com/office/powerpoint/2010/main" val="28511656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7ABDF-AD81-42E0-B25F-4A27A71A9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Research Paper Outline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90047-E44C-4A1A-8399-1BD09C4DB0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3193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9A7D6-FAC1-4686-89A6-8938A3DA1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Hanukkah</a:t>
            </a:r>
            <a:endParaRPr lang="en-US" dirty="0"/>
          </a:p>
        </p:txBody>
      </p:sp>
      <p:pic>
        <p:nvPicPr>
          <p:cNvPr id="4" name="Picture 4">
            <a:hlinkClick r:id="" action="ppaction://media"/>
            <a:extLst>
              <a:ext uri="{FF2B5EF4-FFF2-40B4-BE49-F238E27FC236}">
                <a16:creationId xmlns:a16="http://schemas.microsoft.com/office/drawing/2014/main" id="{46E0C5E8-BA51-4161-AB5D-2B17EF2C5A00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828800" y="1448594"/>
            <a:ext cx="8953500" cy="499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8500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F3CB4-5AC4-4055-AE57-5EEC45DB1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Scene 5 (401-409)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715F28-540C-4D80-8CC0-1C7039F33A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1834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75652-9C9A-4A2E-8218-E79E957D4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Reading Guide Work Time (Pink and Blue)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76039E-E1F1-4BDA-8C0B-7D60A82DB6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440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000187"/>
            <a:ext cx="9144000" cy="2387600"/>
          </a:xfrm>
        </p:spPr>
        <p:txBody>
          <a:bodyPr>
            <a:normAutofit/>
          </a:bodyPr>
          <a:lstStyle/>
          <a:p>
            <a:r>
              <a:rPr lang="en-US" sz="13800" dirty="0">
                <a:solidFill>
                  <a:schemeClr val="bg1"/>
                </a:solidFill>
              </a:rPr>
              <a:t>Day 8</a:t>
            </a:r>
          </a:p>
        </p:txBody>
      </p:sp>
    </p:spTree>
    <p:extLst>
      <p:ext uri="{BB962C8B-B14F-4D97-AF65-F5344CB8AC3E}">
        <p14:creationId xmlns:p14="http://schemas.microsoft.com/office/powerpoint/2010/main" val="4208778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000187"/>
            <a:ext cx="9144000" cy="2387600"/>
          </a:xfrm>
        </p:spPr>
        <p:txBody>
          <a:bodyPr>
            <a:normAutofit/>
          </a:bodyPr>
          <a:lstStyle/>
          <a:p>
            <a:r>
              <a:rPr lang="en-US" sz="13800" dirty="0">
                <a:solidFill>
                  <a:schemeClr val="bg1"/>
                </a:solidFill>
              </a:rPr>
              <a:t>Day 6</a:t>
            </a:r>
          </a:p>
        </p:txBody>
      </p:sp>
    </p:spTree>
    <p:extLst>
      <p:ext uri="{BB962C8B-B14F-4D97-AF65-F5344CB8AC3E}">
        <p14:creationId xmlns:p14="http://schemas.microsoft.com/office/powerpoint/2010/main" val="30024671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Bell Ringer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7200" dirty="0">
                <a:cs typeface="Calibri"/>
              </a:rPr>
              <a:t>No bell ringer today! </a:t>
            </a:r>
            <a:endParaRPr lang="en-US"/>
          </a:p>
          <a:p>
            <a:pPr marL="0" indent="0" algn="ctr">
              <a:buNone/>
            </a:pPr>
            <a:r>
              <a:rPr lang="en-US" sz="7200" dirty="0">
                <a:cs typeface="Calibri"/>
              </a:rPr>
              <a:t>Please find me at the</a:t>
            </a:r>
            <a:r>
              <a:rPr lang="en-US" sz="7200" b="1" dirty="0">
                <a:cs typeface="Calibri"/>
              </a:rPr>
              <a:t> Learning Stairs</a:t>
            </a:r>
            <a:r>
              <a:rPr lang="en-US" sz="7200" dirty="0">
                <a:cs typeface="Calibri"/>
              </a:rPr>
              <a:t>. Bring all your materials with you.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134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000187"/>
            <a:ext cx="9144000" cy="2387600"/>
          </a:xfrm>
        </p:spPr>
        <p:txBody>
          <a:bodyPr>
            <a:normAutofit/>
          </a:bodyPr>
          <a:lstStyle/>
          <a:p>
            <a:r>
              <a:rPr lang="en-US" sz="13800" dirty="0">
                <a:solidFill>
                  <a:schemeClr val="bg1"/>
                </a:solidFill>
              </a:rPr>
              <a:t>Day 9</a:t>
            </a:r>
          </a:p>
        </p:txBody>
      </p:sp>
    </p:spTree>
    <p:extLst>
      <p:ext uri="{BB962C8B-B14F-4D97-AF65-F5344CB8AC3E}">
        <p14:creationId xmlns:p14="http://schemas.microsoft.com/office/powerpoint/2010/main" val="20608986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Bell Ringer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7200" dirty="0">
                <a:cs typeface="Calibri"/>
              </a:rPr>
              <a:t>No bell ringer today! </a:t>
            </a:r>
            <a:endParaRPr lang="en-US"/>
          </a:p>
          <a:p>
            <a:pPr marL="0" indent="0" algn="ctr">
              <a:buNone/>
            </a:pPr>
            <a:r>
              <a:rPr lang="en-US" sz="7200" dirty="0">
                <a:cs typeface="Calibri"/>
              </a:rPr>
              <a:t>Please find me at the</a:t>
            </a:r>
            <a:r>
              <a:rPr lang="en-US" sz="7200" b="1" dirty="0">
                <a:cs typeface="Calibri"/>
              </a:rPr>
              <a:t> Learning Stairs</a:t>
            </a:r>
            <a:r>
              <a:rPr lang="en-US" sz="7200" dirty="0">
                <a:cs typeface="Calibri"/>
              </a:rPr>
              <a:t>. Bring all your materials with you.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4147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000187"/>
            <a:ext cx="9144000" cy="2387600"/>
          </a:xfrm>
        </p:spPr>
        <p:txBody>
          <a:bodyPr>
            <a:normAutofit/>
          </a:bodyPr>
          <a:lstStyle/>
          <a:p>
            <a:r>
              <a:rPr lang="en-US" sz="13800" dirty="0">
                <a:solidFill>
                  <a:schemeClr val="bg1"/>
                </a:solidFill>
              </a:rPr>
              <a:t>Day 10</a:t>
            </a:r>
          </a:p>
        </p:txBody>
      </p:sp>
    </p:spTree>
    <p:extLst>
      <p:ext uri="{BB962C8B-B14F-4D97-AF65-F5344CB8AC3E}">
        <p14:creationId xmlns:p14="http://schemas.microsoft.com/office/powerpoint/2010/main" val="26672652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Bell Ringer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7275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for the 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634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A4910-BB38-46D0-83E0-0D6D01128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Bell Ringer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E793F9-BB6E-474E-B189-DE5AA649A5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600">
                <a:cs typeface="Calibri"/>
              </a:rPr>
              <a:t>No bell ringer today! Happy NWEA testing!</a:t>
            </a:r>
          </a:p>
          <a:p>
            <a:pPr marL="0" indent="0">
              <a:buNone/>
            </a:pPr>
            <a:endParaRPr lang="en-US">
              <a:cs typeface="Calibri"/>
            </a:endParaRPr>
          </a:p>
          <a:p>
            <a:pPr marL="0" indent="0">
              <a:buNone/>
            </a:pPr>
            <a:endParaRPr lang="en-US">
              <a:cs typeface="Calibri"/>
            </a:endParaRPr>
          </a:p>
          <a:p>
            <a:pPr marL="0" indent="0" algn="ctr">
              <a:buNone/>
            </a:pPr>
            <a:r>
              <a:rPr lang="en-US" sz="4800" b="1" i="1">
                <a:solidFill>
                  <a:srgbClr val="FF0000"/>
                </a:solidFill>
                <a:cs typeface="Calibri"/>
              </a:rPr>
              <a:t>Please turn in your first journal.</a:t>
            </a:r>
          </a:p>
        </p:txBody>
      </p:sp>
    </p:spTree>
    <p:extLst>
      <p:ext uri="{BB962C8B-B14F-4D97-AF65-F5344CB8AC3E}">
        <p14:creationId xmlns:p14="http://schemas.microsoft.com/office/powerpoint/2010/main" val="4061295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000187"/>
            <a:ext cx="9144000" cy="2387600"/>
          </a:xfrm>
        </p:spPr>
        <p:txBody>
          <a:bodyPr>
            <a:normAutofit/>
          </a:bodyPr>
          <a:lstStyle/>
          <a:p>
            <a:r>
              <a:rPr lang="en-US" sz="13800" dirty="0">
                <a:solidFill>
                  <a:schemeClr val="bg1"/>
                </a:solidFill>
              </a:rPr>
              <a:t>Day 7</a:t>
            </a:r>
          </a:p>
        </p:txBody>
      </p:sp>
    </p:spTree>
    <p:extLst>
      <p:ext uri="{BB962C8B-B14F-4D97-AF65-F5344CB8AC3E}">
        <p14:creationId xmlns:p14="http://schemas.microsoft.com/office/powerpoint/2010/main" val="1821552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Bell Ringer</a:t>
            </a:r>
            <a:r>
              <a:rPr lang="en-US" dirty="0">
                <a:cs typeface="Calibri Light"/>
              </a:rPr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2588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600" dirty="0">
                <a:cs typeface="Calibri"/>
              </a:rPr>
              <a:t>Thinking about the historical context we have talked about, what are two things that you are interested in learning more about? What are you still wondering about?</a:t>
            </a:r>
          </a:p>
          <a:p>
            <a:pPr marL="0" indent="0">
              <a:buNone/>
            </a:pPr>
            <a:r>
              <a:rPr lang="en-US" sz="3600" dirty="0">
                <a:cs typeface="Calibri"/>
              </a:rPr>
              <a:t>While you work, I am going to pass back papers.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FF0000"/>
                </a:solidFill>
                <a:cs typeface="Calibri"/>
              </a:rPr>
              <a:t>Heads Up: Journal 2 due next class (change from our previous schedule).</a:t>
            </a:r>
          </a:p>
          <a:p>
            <a:pPr marL="0" indent="0">
              <a:buNone/>
            </a:pPr>
            <a:endParaRPr lang="en-US" sz="36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69214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for the 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dirty="0">
                <a:cs typeface="Calibri"/>
              </a:rPr>
              <a:t>Irony</a:t>
            </a:r>
          </a:p>
          <a:p>
            <a:r>
              <a:rPr lang="en-US" sz="3600" dirty="0">
                <a:cs typeface="Calibri"/>
              </a:rPr>
              <a:t>Read Scene 4</a:t>
            </a:r>
          </a:p>
          <a:p>
            <a:r>
              <a:rPr lang="en-US" sz="3600" dirty="0"/>
              <a:t>Introduction to Research Paper</a:t>
            </a:r>
            <a:endParaRPr lang="en-US" sz="3600" dirty="0">
              <a:cs typeface="Calibri"/>
            </a:endParaRPr>
          </a:p>
          <a:p>
            <a:r>
              <a:rPr lang="en-US" sz="3600" dirty="0">
                <a:cs typeface="Calibri"/>
              </a:rPr>
              <a:t>Read Scene 5???????</a:t>
            </a:r>
          </a:p>
        </p:txBody>
      </p:sp>
    </p:spTree>
    <p:extLst>
      <p:ext uri="{BB962C8B-B14F-4D97-AF65-F5344CB8AC3E}">
        <p14:creationId xmlns:p14="http://schemas.microsoft.com/office/powerpoint/2010/main" val="896928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F13F5-936A-4585-937C-38844761A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cs typeface="Calibri Light"/>
              </a:rPr>
              <a:t>Anne Frank </a:t>
            </a:r>
            <a:r>
              <a:rPr lang="en-US" dirty="0">
                <a:cs typeface="Calibri Light"/>
              </a:rPr>
              <a:t>Scenes 1-3 Pink Sheet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82F6EA-410E-4146-92B3-6A8751AE8D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087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CE801-E4B1-4C9D-A3F9-B3500B051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Irony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EEC13-1EDC-434F-AFA1-85587BFF1D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None/>
            </a:pPr>
            <a:r>
              <a:rPr lang="en-US" sz="3600" dirty="0">
                <a:cs typeface="Calibri"/>
              </a:rPr>
              <a:t>Irony: When the opposite of what you expect to happen, happens.</a:t>
            </a:r>
          </a:p>
          <a:p>
            <a:pPr marL="0" inden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None/>
            </a:pPr>
            <a:endParaRPr lang="en-US" sz="3600" dirty="0">
              <a:cs typeface="Calibri"/>
            </a:endParaRPr>
          </a:p>
          <a:p>
            <a:pPr marL="0" inden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None/>
            </a:pPr>
            <a:r>
              <a:rPr lang="en-US" sz="3600" dirty="0">
                <a:cs typeface="Calibri"/>
              </a:rPr>
              <a:t>Usually something is out of place, unexpected, or funny</a:t>
            </a:r>
          </a:p>
        </p:txBody>
      </p:sp>
    </p:spTree>
    <p:extLst>
      <p:ext uri="{BB962C8B-B14F-4D97-AF65-F5344CB8AC3E}">
        <p14:creationId xmlns:p14="http://schemas.microsoft.com/office/powerpoint/2010/main" val="2895118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5A13A-59A4-4DFA-912B-0007336D6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Verbal Irony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3A60BB-3E8E-4661-BD2F-AA58CCE87C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None/>
            </a:pPr>
            <a:r>
              <a:rPr lang="en-US" sz="3600" dirty="0">
                <a:cs typeface="Calibri"/>
              </a:rPr>
              <a:t>Verbal Irony: The use of words to mean something different from what a person actually says. (Basically sarcasm)</a:t>
            </a:r>
            <a:endParaRPr lang="en-US" dirty="0"/>
          </a:p>
          <a:p>
            <a:pPr marL="0" inden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None/>
            </a:pPr>
            <a:endParaRPr lang="en-US" sz="3600" dirty="0">
              <a:cs typeface="Calibri"/>
            </a:endParaRPr>
          </a:p>
          <a:p>
            <a:pPr marL="0" indent="0" algn="ctr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None/>
            </a:pPr>
            <a:r>
              <a:rPr lang="en-US" sz="3600" dirty="0">
                <a:cs typeface="Calibri"/>
              </a:rPr>
              <a:t>“Thanks for the ticket officer! You just made my day!”</a:t>
            </a:r>
          </a:p>
          <a:p>
            <a:pPr marL="0" indent="0" algn="ctr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None/>
            </a:pPr>
            <a:r>
              <a:rPr lang="en-US" sz="3600" b="1" dirty="0">
                <a:cs typeface="Calibri"/>
              </a:rPr>
              <a:t>NOT</a:t>
            </a:r>
            <a:r>
              <a:rPr lang="en-US" sz="3600" dirty="0">
                <a:cs typeface="Calibri"/>
              </a:rPr>
              <a:t> “You call this a work of art?”</a:t>
            </a:r>
          </a:p>
        </p:txBody>
      </p:sp>
    </p:spTree>
    <p:extLst>
      <p:ext uri="{BB962C8B-B14F-4D97-AF65-F5344CB8AC3E}">
        <p14:creationId xmlns:p14="http://schemas.microsoft.com/office/powerpoint/2010/main" val="1217679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Unit 4 Days 6-10</vt:lpstr>
      <vt:lpstr>Day 6</vt:lpstr>
      <vt:lpstr>Bell Ringer</vt:lpstr>
      <vt:lpstr>Day 7</vt:lpstr>
      <vt:lpstr>Bell Ringer 2</vt:lpstr>
      <vt:lpstr>Plan for the Day</vt:lpstr>
      <vt:lpstr>Anne Frank Scenes 1-3 Pink Sheet</vt:lpstr>
      <vt:lpstr>Irony</vt:lpstr>
      <vt:lpstr>Verbal Irony</vt:lpstr>
      <vt:lpstr>Situational Irony</vt:lpstr>
      <vt:lpstr>Dramatic Irony</vt:lpstr>
      <vt:lpstr>Scenes 4 (396-400)</vt:lpstr>
      <vt:lpstr>Research Project Description</vt:lpstr>
      <vt:lpstr>Topic Selection</vt:lpstr>
      <vt:lpstr>Research Paper Outline</vt:lpstr>
      <vt:lpstr>Hanukkah</vt:lpstr>
      <vt:lpstr>Scene 5 (401-409)</vt:lpstr>
      <vt:lpstr>Reading Guide Work Time (Pink and Blue)</vt:lpstr>
      <vt:lpstr>Day 8</vt:lpstr>
      <vt:lpstr>Bell Ringer</vt:lpstr>
      <vt:lpstr>Day 9</vt:lpstr>
      <vt:lpstr>Bell Ringer</vt:lpstr>
      <vt:lpstr>Day 10</vt:lpstr>
      <vt:lpstr>Bell Ringer</vt:lpstr>
      <vt:lpstr>Plan for the Day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16</cp:revision>
  <dcterms:created xsi:type="dcterms:W3CDTF">2013-07-15T20:26:40Z</dcterms:created>
  <dcterms:modified xsi:type="dcterms:W3CDTF">2018-05-14T12:39:04Z</dcterms:modified>
</cp:coreProperties>
</file>