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9" r:id="rId22"/>
    <p:sldId id="287" r:id="rId23"/>
    <p:sldId id="288" r:id="rId24"/>
    <p:sldId id="289" r:id="rId25"/>
    <p:sldId id="300" r:id="rId26"/>
    <p:sldId id="301" r:id="rId27"/>
    <p:sldId id="303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02" r:id="rId36"/>
    <p:sldId id="290" r:id="rId37"/>
    <p:sldId id="291" r:id="rId38"/>
    <p:sldId id="292" r:id="rId39"/>
    <p:sldId id="320" r:id="rId40"/>
    <p:sldId id="304" r:id="rId41"/>
    <p:sldId id="310" r:id="rId42"/>
    <p:sldId id="316" r:id="rId43"/>
    <p:sldId id="317" r:id="rId44"/>
    <p:sldId id="318" r:id="rId45"/>
    <p:sldId id="319" r:id="rId46"/>
    <p:sldId id="305" r:id="rId47"/>
    <p:sldId id="306" r:id="rId48"/>
    <p:sldId id="307" r:id="rId49"/>
    <p:sldId id="308" r:id="rId50"/>
    <p:sldId id="309" r:id="rId51"/>
    <p:sldId id="293" r:id="rId52"/>
    <p:sldId id="294" r:id="rId53"/>
    <p:sldId id="312" r:id="rId54"/>
    <p:sldId id="322" r:id="rId55"/>
    <p:sldId id="321" r:id="rId56"/>
    <p:sldId id="313" r:id="rId57"/>
    <p:sldId id="314" r:id="rId58"/>
    <p:sldId id="324" r:id="rId59"/>
    <p:sldId id="323" r:id="rId60"/>
    <p:sldId id="296" r:id="rId61"/>
    <p:sldId id="297" r:id="rId62"/>
    <p:sldId id="298" r:id="rId63"/>
    <p:sldId id="336" r:id="rId64"/>
    <p:sldId id="333" r:id="rId65"/>
    <p:sldId id="335" r:id="rId66"/>
    <p:sldId id="325" r:id="rId67"/>
    <p:sldId id="326" r:id="rId68"/>
    <p:sldId id="327" r:id="rId69"/>
    <p:sldId id="329" r:id="rId70"/>
    <p:sldId id="331" r:id="rId71"/>
    <p:sldId id="332" r:id="rId72"/>
    <p:sldId id="334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D50BE-0470-49AF-95AE-57024FB4CB2B}" v="195" dt="2018-02-25T19:35:39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TON ELIZABETH" userId="10033FFF988933F2@LIVE.COM" providerId="AD" clId="Web-{4B2BE2CD-FBA9-42DD-B77A-AC8F045311E0}"/>
    <pc:docChg chg="addSld delSld modSld modSection">
      <pc:chgData name="CHARLTON ELIZABETH" userId="10033FFF988933F2@LIVE.COM" providerId="AD" clId="Web-{4B2BE2CD-FBA9-42DD-B77A-AC8F045311E0}" dt="2018-02-20T23:09:00.449" v="76"/>
      <pc:docMkLst>
        <pc:docMk/>
      </pc:docMkLst>
      <pc:sldChg chg="modSp">
        <pc:chgData name="CHARLTON ELIZABETH" userId="10033FFF988933F2@LIVE.COM" providerId="AD" clId="Web-{4B2BE2CD-FBA9-42DD-B77A-AC8F045311E0}" dt="2018-02-20T22:53:01.983" v="29"/>
        <pc:sldMkLst>
          <pc:docMk/>
          <pc:sldMk cId="1473242244" sldId="294"/>
        </pc:sldMkLst>
        <pc:spChg chg="mod">
          <ac:chgData name="CHARLTON ELIZABETH" userId="10033FFF988933F2@LIVE.COM" providerId="AD" clId="Web-{4B2BE2CD-FBA9-42DD-B77A-AC8F045311E0}" dt="2018-02-20T22:53:01.983" v="29"/>
          <ac:spMkLst>
            <pc:docMk/>
            <pc:sldMk cId="1473242244" sldId="294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4B2BE2CD-FBA9-42DD-B77A-AC8F045311E0}" dt="2018-02-20T22:56:37.414" v="40"/>
        <pc:sldMkLst>
          <pc:docMk/>
          <pc:sldMk cId="1259189284" sldId="314"/>
        </pc:sldMkLst>
        <pc:spChg chg="mod">
          <ac:chgData name="CHARLTON ELIZABETH" userId="10033FFF988933F2@LIVE.COM" providerId="AD" clId="Web-{4B2BE2CD-FBA9-42DD-B77A-AC8F045311E0}" dt="2018-02-20T22:56:37.414" v="40"/>
          <ac:spMkLst>
            <pc:docMk/>
            <pc:sldMk cId="1259189284" sldId="314"/>
            <ac:spMk id="3" creationId="{00000000-0000-0000-0000-000000000000}"/>
          </ac:spMkLst>
        </pc:spChg>
      </pc:sldChg>
      <pc:sldChg chg="del">
        <pc:chgData name="CHARLTON ELIZABETH" userId="10033FFF988933F2@LIVE.COM" providerId="AD" clId="Web-{4B2BE2CD-FBA9-42DD-B77A-AC8F045311E0}" dt="2018-02-20T22:56:41.446" v="43"/>
        <pc:sldMkLst>
          <pc:docMk/>
          <pc:sldMk cId="3532776295" sldId="315"/>
        </pc:sldMkLst>
      </pc:sldChg>
      <pc:sldChg chg="modSp">
        <pc:chgData name="CHARLTON ELIZABETH" userId="10033FFF988933F2@LIVE.COM" providerId="AD" clId="Web-{4B2BE2CD-FBA9-42DD-B77A-AC8F045311E0}" dt="2018-02-20T22:53:24.077" v="33"/>
        <pc:sldMkLst>
          <pc:docMk/>
          <pc:sldMk cId="997811723" sldId="322"/>
        </pc:sldMkLst>
        <pc:spChg chg="mod">
          <ac:chgData name="CHARLTON ELIZABETH" userId="10033FFF988933F2@LIVE.COM" providerId="AD" clId="Web-{4B2BE2CD-FBA9-42DD-B77A-AC8F045311E0}" dt="2018-02-20T22:53:24.077" v="33"/>
          <ac:spMkLst>
            <pc:docMk/>
            <pc:sldMk cId="997811723" sldId="322"/>
            <ac:spMk id="2" creationId="{16F3B729-5ECE-484E-9884-12C184CF047D}"/>
          </ac:spMkLst>
        </pc:spChg>
      </pc:sldChg>
      <pc:sldChg chg="addSp delSp modSp add">
        <pc:chgData name="CHARLTON ELIZABETH" userId="10033FFF988933F2@LIVE.COM" providerId="AD" clId="Web-{4B2BE2CD-FBA9-42DD-B77A-AC8F045311E0}" dt="2018-02-20T23:09:00.449" v="76"/>
        <pc:sldMkLst>
          <pc:docMk/>
          <pc:sldMk cId="503507520" sldId="323"/>
        </pc:sldMkLst>
        <pc:spChg chg="add del mod">
          <ac:chgData name="CHARLTON ELIZABETH" userId="10033FFF988933F2@LIVE.COM" providerId="AD" clId="Web-{4B2BE2CD-FBA9-42DD-B77A-AC8F045311E0}" dt="2018-02-20T23:08:11.806" v="70"/>
          <ac:spMkLst>
            <pc:docMk/>
            <pc:sldMk cId="503507520" sldId="323"/>
            <ac:spMk id="3" creationId="{7E7927D1-6A9D-41A2-8E28-47F44217F566}"/>
          </ac:spMkLst>
        </pc:spChg>
        <pc:cxnChg chg="add mod">
          <ac:chgData name="CHARLTON ELIZABETH" userId="10033FFF988933F2@LIVE.COM" providerId="AD" clId="Web-{4B2BE2CD-FBA9-42DD-B77A-AC8F045311E0}" dt="2018-02-20T23:09:00.449" v="76"/>
          <ac:cxnSpMkLst>
            <pc:docMk/>
            <pc:sldMk cId="503507520" sldId="323"/>
            <ac:cxnSpMk id="5" creationId="{0C78B4F1-F4E5-428C-83E6-942742071616}"/>
          </ac:cxnSpMkLst>
        </pc:cxnChg>
      </pc:sldChg>
      <pc:sldChg chg="addSp delSp modSp new del">
        <pc:chgData name="CHARLTON ELIZABETH" userId="10033FFF988933F2@LIVE.COM" providerId="AD" clId="Web-{4B2BE2CD-FBA9-42DD-B77A-AC8F045311E0}" dt="2018-02-20T22:58:04.805" v="53"/>
        <pc:sldMkLst>
          <pc:docMk/>
          <pc:sldMk cId="1780105302" sldId="324"/>
        </pc:sldMkLst>
        <pc:spChg chg="mod">
          <ac:chgData name="CHARLTON ELIZABETH" userId="10033FFF988933F2@LIVE.COM" providerId="AD" clId="Web-{4B2BE2CD-FBA9-42DD-B77A-AC8F045311E0}" dt="2018-02-20T22:57:57.563" v="49"/>
          <ac:spMkLst>
            <pc:docMk/>
            <pc:sldMk cId="1780105302" sldId="324"/>
            <ac:spMk id="3" creationId="{6DEBEF22-9F4D-484A-99CD-5B53E18C3E7D}"/>
          </ac:spMkLst>
        </pc:spChg>
        <pc:graphicFrameChg chg="add del">
          <ac:chgData name="CHARLTON ELIZABETH" userId="10033FFF988933F2@LIVE.COM" providerId="AD" clId="Web-{4B2BE2CD-FBA9-42DD-B77A-AC8F045311E0}" dt="2018-02-20T22:58:02.505" v="52"/>
          <ac:graphicFrameMkLst>
            <pc:docMk/>
            <pc:sldMk cId="1780105302" sldId="324"/>
            <ac:graphicFrameMk id="4" creationId="{ACBF47A6-DBF0-4463-B67E-7E6354CA5BDF}"/>
          </ac:graphicFrameMkLst>
        </pc:graphicFrameChg>
      </pc:sldChg>
      <pc:sldChg chg="addSp delSp modSp new">
        <pc:chgData name="CHARLTON ELIZABETH" userId="10033FFF988933F2@LIVE.COM" providerId="AD" clId="Web-{4B2BE2CD-FBA9-42DD-B77A-AC8F045311E0}" dt="2018-02-20T22:59:32.046" v="62"/>
        <pc:sldMkLst>
          <pc:docMk/>
          <pc:sldMk cId="2222701947" sldId="324"/>
        </pc:sldMkLst>
        <pc:spChg chg="del">
          <ac:chgData name="CHARLTON ELIZABETH" userId="10033FFF988933F2@LIVE.COM" providerId="AD" clId="Web-{4B2BE2CD-FBA9-42DD-B77A-AC8F045311E0}" dt="2018-02-20T22:59:09.093" v="59"/>
          <ac:spMkLst>
            <pc:docMk/>
            <pc:sldMk cId="2222701947" sldId="324"/>
            <ac:spMk id="2" creationId="{FE507EE2-085E-49A5-A637-9305B3F09D6F}"/>
          </ac:spMkLst>
        </pc:spChg>
        <pc:spChg chg="del">
          <ac:chgData name="CHARLTON ELIZABETH" userId="10033FFF988933F2@LIVE.COM" providerId="AD" clId="Web-{4B2BE2CD-FBA9-42DD-B77A-AC8F045311E0}" dt="2018-02-20T22:58:50.936" v="55"/>
          <ac:spMkLst>
            <pc:docMk/>
            <pc:sldMk cId="2222701947" sldId="324"/>
            <ac:spMk id="3" creationId="{F775A8A7-4D4F-4073-AE96-92C9733B0B47}"/>
          </ac:spMkLst>
        </pc:spChg>
        <pc:picChg chg="add mod ord">
          <ac:chgData name="CHARLTON ELIZABETH" userId="10033FFF988933F2@LIVE.COM" providerId="AD" clId="Web-{4B2BE2CD-FBA9-42DD-B77A-AC8F045311E0}" dt="2018-02-20T22:59:32.046" v="62"/>
          <ac:picMkLst>
            <pc:docMk/>
            <pc:sldMk cId="2222701947" sldId="324"/>
            <ac:picMk id="4" creationId="{10B3A1E5-11D2-4ED1-A514-DA14FB93BF17}"/>
          </ac:picMkLst>
        </pc:picChg>
      </pc:sldChg>
    </pc:docChg>
  </pc:docChgLst>
  <pc:docChgLst>
    <pc:chgData name="CHARLTON ELIZABETH" userId="10033FFF988933F2@LIVE.COM" providerId="AD" clId="Web-{A59173BC-1D2A-4E83-A60A-7946581B71A7}"/>
    <pc:docChg chg="modSld">
      <pc:chgData name="CHARLTON ELIZABETH" userId="10033FFF988933F2@LIVE.COM" providerId="AD" clId="Web-{A59173BC-1D2A-4E83-A60A-7946581B71A7}" dt="2018-02-12T16:21:08.423" v="10"/>
      <pc:docMkLst>
        <pc:docMk/>
      </pc:docMkLst>
      <pc:sldChg chg="modSp">
        <pc:chgData name="CHARLTON ELIZABETH" userId="10033FFF988933F2@LIVE.COM" providerId="AD" clId="Web-{A59173BC-1D2A-4E83-A60A-7946581B71A7}" dt="2018-02-12T16:21:06.954" v="8"/>
        <pc:sldMkLst>
          <pc:docMk/>
          <pc:sldMk cId="2001608956" sldId="289"/>
        </pc:sldMkLst>
        <pc:spChg chg="mod">
          <ac:chgData name="CHARLTON ELIZABETH" userId="10033FFF988933F2@LIVE.COM" providerId="AD" clId="Web-{A59173BC-1D2A-4E83-A60A-7946581B71A7}" dt="2018-02-12T16:21:06.954" v="8"/>
          <ac:spMkLst>
            <pc:docMk/>
            <pc:sldMk cId="2001608956" sldId="289"/>
            <ac:spMk id="3" creationId="{3AFC9FC7-4B68-4F15-A8D0-AD775F65A26D}"/>
          </ac:spMkLst>
        </pc:spChg>
      </pc:sldChg>
    </pc:docChg>
  </pc:docChgLst>
  <pc:docChgLst>
    <pc:chgData name="CHARLTON ELIZABETH" userId="10033FFF988933F2@LIVE.COM" providerId="AD" clId="Web-{9F427649-83C2-4139-8C5D-A3F8AB3E597E}"/>
    <pc:docChg chg="modSld">
      <pc:chgData name="CHARLTON ELIZABETH" userId="10033FFF988933F2@LIVE.COM" providerId="AD" clId="Web-{9F427649-83C2-4139-8C5D-A3F8AB3E597E}" dt="2018-03-12T01:13:20.853" v="2"/>
      <pc:docMkLst>
        <pc:docMk/>
      </pc:docMkLst>
      <pc:sldChg chg="modSp">
        <pc:chgData name="CHARLTON ELIZABETH" userId="10033FFF988933F2@LIVE.COM" providerId="AD" clId="Web-{9F427649-83C2-4139-8C5D-A3F8AB3E597E}" dt="2018-03-12T01:13:20.853" v="2"/>
        <pc:sldMkLst>
          <pc:docMk/>
          <pc:sldMk cId="931484795" sldId="301"/>
        </pc:sldMkLst>
        <pc:spChg chg="mod">
          <ac:chgData name="CHARLTON ELIZABETH" userId="10033FFF988933F2@LIVE.COM" providerId="AD" clId="Web-{9F427649-83C2-4139-8C5D-A3F8AB3E597E}" dt="2018-03-12T01:13:20.853" v="2"/>
          <ac:spMkLst>
            <pc:docMk/>
            <pc:sldMk cId="931484795" sldId="301"/>
            <ac:spMk id="3" creationId="{D6862AEB-706D-4A8E-87D2-93C61DF22FC0}"/>
          </ac:spMkLst>
        </pc:spChg>
      </pc:sldChg>
    </pc:docChg>
  </pc:docChgLst>
  <pc:docChgLst>
    <pc:chgData name="CHARLTON ELIZABETH" userId="10033FFF988933F2@LIVE.COM" providerId="AD" clId="Web-{3A839B04-4E3B-46A8-99CA-3347325B20A7}"/>
    <pc:docChg chg="addSld delSld modSld sldOrd modSection">
      <pc:chgData name="CHARLTON ELIZABETH" userId="10033FFF988933F2@LIVE.COM" providerId="AD" clId="Web-{3A839B04-4E3B-46A8-99CA-3347325B20A7}" dt="2018-02-16T18:31:11.878" v="587"/>
      <pc:docMkLst>
        <pc:docMk/>
      </pc:docMkLst>
      <pc:sldChg chg="modSp">
        <pc:chgData name="CHARLTON ELIZABETH" userId="10033FFF988933F2@LIVE.COM" providerId="AD" clId="Web-{3A839B04-4E3B-46A8-99CA-3347325B20A7}" dt="2018-02-16T18:11:36.664" v="186"/>
        <pc:sldMkLst>
          <pc:docMk/>
          <pc:sldMk cId="1074490497" sldId="291"/>
        </pc:sldMkLst>
        <pc:spChg chg="mod">
          <ac:chgData name="CHARLTON ELIZABETH" userId="10033FFF988933F2@LIVE.COM" providerId="AD" clId="Web-{3A839B04-4E3B-46A8-99CA-3347325B20A7}" dt="2018-02-16T18:11:36.664" v="186"/>
          <ac:spMkLst>
            <pc:docMk/>
            <pc:sldMk cId="1074490497" sldId="291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3A839B04-4E3B-46A8-99CA-3347325B20A7}" dt="2018-02-16T18:13:31.420" v="228"/>
        <pc:sldMkLst>
          <pc:docMk/>
          <pc:sldMk cId="2506384097" sldId="292"/>
        </pc:sldMkLst>
        <pc:spChg chg="mod">
          <ac:chgData name="CHARLTON ELIZABETH" userId="10033FFF988933F2@LIVE.COM" providerId="AD" clId="Web-{3A839B04-4E3B-46A8-99CA-3347325B20A7}" dt="2018-02-16T18:13:31.420" v="228"/>
          <ac:spMkLst>
            <pc:docMk/>
            <pc:sldMk cId="2506384097" sldId="292"/>
            <ac:spMk id="3" creationId="{3AFC9FC7-4B68-4F15-A8D0-AD775F65A26D}"/>
          </ac:spMkLst>
        </pc:spChg>
      </pc:sldChg>
      <pc:sldChg chg="modSp">
        <pc:chgData name="CHARLTON ELIZABETH" userId="10033FFF988933F2@LIVE.COM" providerId="AD" clId="Web-{3A839B04-4E3B-46A8-99CA-3347325B20A7}" dt="2018-02-16T18:31:11.878" v="586"/>
        <pc:sldMkLst>
          <pc:docMk/>
          <pc:sldMk cId="1473242244" sldId="294"/>
        </pc:sldMkLst>
        <pc:spChg chg="mod">
          <ac:chgData name="CHARLTON ELIZABETH" userId="10033FFF988933F2@LIVE.COM" providerId="AD" clId="Web-{3A839B04-4E3B-46A8-99CA-3347325B20A7}" dt="2018-02-16T18:30:39.689" v="554"/>
          <ac:spMkLst>
            <pc:docMk/>
            <pc:sldMk cId="1473242244" sldId="294"/>
            <ac:spMk id="2" creationId="{5FDFAE9B-9301-4507-B55D-CBD7255AA523}"/>
          </ac:spMkLst>
        </pc:spChg>
        <pc:spChg chg="mod">
          <ac:chgData name="CHARLTON ELIZABETH" userId="10033FFF988933F2@LIVE.COM" providerId="AD" clId="Web-{3A839B04-4E3B-46A8-99CA-3347325B20A7}" dt="2018-02-16T18:31:11.878" v="586"/>
          <ac:spMkLst>
            <pc:docMk/>
            <pc:sldMk cId="1473242244" sldId="294"/>
            <ac:spMk id="3" creationId="{0BB58B5C-B2AB-42C6-9C32-76FCA07DE2A4}"/>
          </ac:spMkLst>
        </pc:spChg>
      </pc:sldChg>
      <pc:sldChg chg="modSp del ord">
        <pc:chgData name="CHARLTON ELIZABETH" userId="10033FFF988933F2@LIVE.COM" providerId="AD" clId="Web-{3A839B04-4E3B-46A8-99CA-3347325B20A7}" dt="2018-02-16T18:26:00.590" v="439"/>
        <pc:sldMkLst>
          <pc:docMk/>
          <pc:sldMk cId="3446943107" sldId="295"/>
        </pc:sldMkLst>
        <pc:spChg chg="mod">
          <ac:chgData name="CHARLTON ELIZABETH" userId="10033FFF988933F2@LIVE.COM" providerId="AD" clId="Web-{3A839B04-4E3B-46A8-99CA-3347325B20A7}" dt="2018-02-16T18:13:09.326" v="211"/>
          <ac:spMkLst>
            <pc:docMk/>
            <pc:sldMk cId="3446943107" sldId="295"/>
            <ac:spMk id="3" creationId="{3AFC9FC7-4B68-4F15-A8D0-AD775F65A26D}"/>
          </ac:spMkLst>
        </pc:spChg>
      </pc:sldChg>
      <pc:sldChg chg="modSp">
        <pc:chgData name="CHARLTON ELIZABETH" userId="10033FFF988933F2@LIVE.COM" providerId="AD" clId="Web-{3A839B04-4E3B-46A8-99CA-3347325B20A7}" dt="2018-02-16T18:30:20.970" v="532"/>
        <pc:sldMkLst>
          <pc:docMk/>
          <pc:sldMk cId="3929893213" sldId="298"/>
        </pc:sldMkLst>
        <pc:spChg chg="mod">
          <ac:chgData name="CHARLTON ELIZABETH" userId="10033FFF988933F2@LIVE.COM" providerId="AD" clId="Web-{3A839B04-4E3B-46A8-99CA-3347325B20A7}" dt="2018-02-16T18:30:20.970" v="532"/>
          <ac:spMkLst>
            <pc:docMk/>
            <pc:sldMk cId="3929893213" sldId="298"/>
            <ac:spMk id="3" creationId="{3AFC9FC7-4B68-4F15-A8D0-AD775F65A26D}"/>
          </ac:spMkLst>
        </pc:spChg>
      </pc:sldChg>
      <pc:sldChg chg="add replId">
        <pc:chgData name="CHARLTON ELIZABETH" userId="10033FFF988933F2@LIVE.COM" providerId="AD" clId="Web-{3A839B04-4E3B-46A8-99CA-3347325B20A7}" dt="2018-02-16T17:13:11.416" v="14"/>
        <pc:sldMkLst>
          <pc:docMk/>
          <pc:sldMk cId="1044596692" sldId="304"/>
        </pc:sldMkLst>
      </pc:sldChg>
      <pc:sldChg chg="add ord">
        <pc:chgData name="CHARLTON ELIZABETH" userId="10033FFF988933F2@LIVE.COM" providerId="AD" clId="Web-{3A839B04-4E3B-46A8-99CA-3347325B20A7}" dt="2018-02-16T18:09:10.005" v="76"/>
        <pc:sldMkLst>
          <pc:docMk/>
          <pc:sldMk cId="15212803" sldId="305"/>
        </pc:sldMkLst>
      </pc:sldChg>
      <pc:sldChg chg="add ord">
        <pc:chgData name="CHARLTON ELIZABETH" userId="10033FFF988933F2@LIVE.COM" providerId="AD" clId="Web-{3A839B04-4E3B-46A8-99CA-3347325B20A7}" dt="2018-02-16T18:09:10.005" v="75"/>
        <pc:sldMkLst>
          <pc:docMk/>
          <pc:sldMk cId="2426161977" sldId="306"/>
        </pc:sldMkLst>
      </pc:sldChg>
      <pc:sldChg chg="add ord">
        <pc:chgData name="CHARLTON ELIZABETH" userId="10033FFF988933F2@LIVE.COM" providerId="AD" clId="Web-{3A839B04-4E3B-46A8-99CA-3347325B20A7}" dt="2018-02-16T18:09:10.005" v="74"/>
        <pc:sldMkLst>
          <pc:docMk/>
          <pc:sldMk cId="3803386939" sldId="307"/>
        </pc:sldMkLst>
      </pc:sldChg>
      <pc:sldChg chg="add ord">
        <pc:chgData name="CHARLTON ELIZABETH" userId="10033FFF988933F2@LIVE.COM" providerId="AD" clId="Web-{3A839B04-4E3B-46A8-99CA-3347325B20A7}" dt="2018-02-16T18:09:10.005" v="73"/>
        <pc:sldMkLst>
          <pc:docMk/>
          <pc:sldMk cId="1411786222" sldId="308"/>
        </pc:sldMkLst>
      </pc:sldChg>
      <pc:sldChg chg="modSp add ord">
        <pc:chgData name="CHARLTON ELIZABETH" userId="10033FFF988933F2@LIVE.COM" providerId="AD" clId="Web-{3A839B04-4E3B-46A8-99CA-3347325B20A7}" dt="2018-02-16T18:09:10.005" v="72"/>
        <pc:sldMkLst>
          <pc:docMk/>
          <pc:sldMk cId="429484778" sldId="309"/>
        </pc:sldMkLst>
        <pc:spChg chg="mod">
          <ac:chgData name="CHARLTON ELIZABETH" userId="10033FFF988933F2@LIVE.COM" providerId="AD" clId="Web-{3A839B04-4E3B-46A8-99CA-3347325B20A7}" dt="2018-02-16T17:15:07.750" v="24"/>
          <ac:spMkLst>
            <pc:docMk/>
            <pc:sldMk cId="429484778" sldId="309"/>
            <ac:spMk id="2" creationId="{00000000-0000-0000-0000-000000000000}"/>
          </ac:spMkLst>
        </pc:spChg>
      </pc:sldChg>
      <pc:sldChg chg="modSp new ord">
        <pc:chgData name="CHARLTON ELIZABETH" userId="10033FFF988933F2@LIVE.COM" providerId="AD" clId="Web-{3A839B04-4E3B-46A8-99CA-3347325B20A7}" dt="2018-02-16T18:16:14.485" v="232"/>
        <pc:sldMkLst>
          <pc:docMk/>
          <pc:sldMk cId="1560561513" sldId="310"/>
        </pc:sldMkLst>
        <pc:spChg chg="mod">
          <ac:chgData name="CHARLTON ELIZABETH" userId="10033FFF988933F2@LIVE.COM" providerId="AD" clId="Web-{3A839B04-4E3B-46A8-99CA-3347325B20A7}" dt="2018-02-16T17:15:35.942" v="29"/>
          <ac:spMkLst>
            <pc:docMk/>
            <pc:sldMk cId="1560561513" sldId="310"/>
            <ac:spMk id="2" creationId="{16206228-C34B-481C-99BA-91C52EEA7346}"/>
          </ac:spMkLst>
        </pc:spChg>
        <pc:spChg chg="mod">
          <ac:chgData name="CHARLTON ELIZABETH" userId="10033FFF988933F2@LIVE.COM" providerId="AD" clId="Web-{3A839B04-4E3B-46A8-99CA-3347325B20A7}" dt="2018-02-16T18:16:14.485" v="232"/>
          <ac:spMkLst>
            <pc:docMk/>
            <pc:sldMk cId="1560561513" sldId="310"/>
            <ac:spMk id="3" creationId="{A5E71945-58E4-4FE8-AAAC-1F0BB193EF82}"/>
          </ac:spMkLst>
        </pc:spChg>
      </pc:sldChg>
      <pc:sldChg chg="new del ord">
        <pc:chgData name="CHARLTON ELIZABETH" userId="10033FFF988933F2@LIVE.COM" providerId="AD" clId="Web-{3A839B04-4E3B-46A8-99CA-3347325B20A7}" dt="2018-02-16T18:12:42.415" v="195"/>
        <pc:sldMkLst>
          <pc:docMk/>
          <pc:sldMk cId="905647994" sldId="311"/>
        </pc:sldMkLst>
      </pc:sldChg>
      <pc:sldChg chg="modSp add">
        <pc:chgData name="CHARLTON ELIZABETH" userId="10033FFF988933F2@LIVE.COM" providerId="AD" clId="Web-{3A839B04-4E3B-46A8-99CA-3347325B20A7}" dt="2018-02-16T18:26:16.919" v="469"/>
        <pc:sldMkLst>
          <pc:docMk/>
          <pc:sldMk cId="1462251486" sldId="312"/>
        </pc:sldMkLst>
        <pc:spChg chg="mod">
          <ac:chgData name="CHARLTON ELIZABETH" userId="10033FFF988933F2@LIVE.COM" providerId="AD" clId="Web-{3A839B04-4E3B-46A8-99CA-3347325B20A7}" dt="2018-02-16T18:26:16.919" v="469"/>
          <ac:spMkLst>
            <pc:docMk/>
            <pc:sldMk cId="1462251486" sldId="312"/>
            <ac:spMk id="3" creationId="{3AFC9FC7-4B68-4F15-A8D0-AD775F65A26D}"/>
          </ac:spMkLst>
        </pc:spChg>
      </pc:sldChg>
      <pc:sldChg chg="add">
        <pc:chgData name="CHARLTON ELIZABETH" userId="10033FFF988933F2@LIVE.COM" providerId="AD" clId="Web-{3A839B04-4E3B-46A8-99CA-3347325B20A7}" dt="2018-02-16T18:12:21.446" v="192"/>
        <pc:sldMkLst>
          <pc:docMk/>
          <pc:sldMk cId="3662793196" sldId="313"/>
        </pc:sldMkLst>
      </pc:sldChg>
      <pc:sldChg chg="add">
        <pc:chgData name="CHARLTON ELIZABETH" userId="10033FFF988933F2@LIVE.COM" providerId="AD" clId="Web-{3A839B04-4E3B-46A8-99CA-3347325B20A7}" dt="2018-02-16T18:12:28.478" v="193"/>
        <pc:sldMkLst>
          <pc:docMk/>
          <pc:sldMk cId="1259189284" sldId="314"/>
        </pc:sldMkLst>
      </pc:sldChg>
      <pc:sldChg chg="add ord">
        <pc:chgData name="CHARLTON ELIZABETH" userId="10033FFF988933F2@LIVE.COM" providerId="AD" clId="Web-{3A839B04-4E3B-46A8-99CA-3347325B20A7}" dt="2018-02-16T18:14:59.609" v="231"/>
        <pc:sldMkLst>
          <pc:docMk/>
          <pc:sldMk cId="3532776295" sldId="315"/>
        </pc:sldMkLst>
      </pc:sldChg>
      <pc:sldChg chg="modSp new">
        <pc:chgData name="CHARLTON ELIZABETH" userId="10033FFF988933F2@LIVE.COM" providerId="AD" clId="Web-{3A839B04-4E3B-46A8-99CA-3347325B20A7}" dt="2018-02-16T18:17:37.284" v="335"/>
        <pc:sldMkLst>
          <pc:docMk/>
          <pc:sldMk cId="1981143050" sldId="316"/>
        </pc:sldMkLst>
        <pc:spChg chg="mod">
          <ac:chgData name="CHARLTON ELIZABETH" userId="10033FFF988933F2@LIVE.COM" providerId="AD" clId="Web-{3A839B04-4E3B-46A8-99CA-3347325B20A7}" dt="2018-02-16T18:16:27.064" v="238"/>
          <ac:spMkLst>
            <pc:docMk/>
            <pc:sldMk cId="1981143050" sldId="316"/>
            <ac:spMk id="2" creationId="{3079877A-C6AB-4B48-9B33-DC699822489B}"/>
          </ac:spMkLst>
        </pc:spChg>
        <pc:spChg chg="mod">
          <ac:chgData name="CHARLTON ELIZABETH" userId="10033FFF988933F2@LIVE.COM" providerId="AD" clId="Web-{3A839B04-4E3B-46A8-99CA-3347325B20A7}" dt="2018-02-16T18:17:37.284" v="335"/>
          <ac:spMkLst>
            <pc:docMk/>
            <pc:sldMk cId="1981143050" sldId="316"/>
            <ac:spMk id="3" creationId="{C7FF8678-06D7-4F98-90ED-0F8816A7FAD6}"/>
          </ac:spMkLst>
        </pc:spChg>
      </pc:sldChg>
      <pc:sldChg chg="modSp new">
        <pc:chgData name="CHARLTON ELIZABETH" userId="10033FFF988933F2@LIVE.COM" providerId="AD" clId="Web-{3A839B04-4E3B-46A8-99CA-3347325B20A7}" dt="2018-02-16T18:22:56.681" v="436"/>
        <pc:sldMkLst>
          <pc:docMk/>
          <pc:sldMk cId="2310812509" sldId="317"/>
        </pc:sldMkLst>
        <pc:spChg chg="mod">
          <ac:chgData name="CHARLTON ELIZABETH" userId="10033FFF988933F2@LIVE.COM" providerId="AD" clId="Web-{3A839B04-4E3B-46A8-99CA-3347325B20A7}" dt="2018-02-16T18:20:38.178" v="339"/>
          <ac:spMkLst>
            <pc:docMk/>
            <pc:sldMk cId="2310812509" sldId="317"/>
            <ac:spMk id="2" creationId="{A433D974-DC24-45DB-9CD2-68308A1B737A}"/>
          </ac:spMkLst>
        </pc:spChg>
        <pc:spChg chg="mod">
          <ac:chgData name="CHARLTON ELIZABETH" userId="10033FFF988933F2@LIVE.COM" providerId="AD" clId="Web-{3A839B04-4E3B-46A8-99CA-3347325B20A7}" dt="2018-02-16T18:22:56.681" v="436"/>
          <ac:spMkLst>
            <pc:docMk/>
            <pc:sldMk cId="2310812509" sldId="317"/>
            <ac:spMk id="3" creationId="{01E26351-34DB-45A0-A75A-80FA9F473F31}"/>
          </ac:spMkLst>
        </pc:spChg>
      </pc:sldChg>
      <pc:sldChg chg="modSp new">
        <pc:chgData name="CHARLTON ELIZABETH" userId="10033FFF988933F2@LIVE.COM" providerId="AD" clId="Web-{3A839B04-4E3B-46A8-99CA-3347325B20A7}" dt="2018-02-16T18:29:29.797" v="508"/>
        <pc:sldMkLst>
          <pc:docMk/>
          <pc:sldMk cId="2483149943" sldId="318"/>
        </pc:sldMkLst>
        <pc:spChg chg="mod">
          <ac:chgData name="CHARLTON ELIZABETH" userId="10033FFF988933F2@LIVE.COM" providerId="AD" clId="Web-{3A839B04-4E3B-46A8-99CA-3347325B20A7}" dt="2018-02-16T18:26:24.403" v="474"/>
          <ac:spMkLst>
            <pc:docMk/>
            <pc:sldMk cId="2483149943" sldId="318"/>
            <ac:spMk id="2" creationId="{6E1870AE-F002-4F51-ADE1-B3299B446B6D}"/>
          </ac:spMkLst>
        </pc:spChg>
        <pc:spChg chg="mod">
          <ac:chgData name="CHARLTON ELIZABETH" userId="10033FFF988933F2@LIVE.COM" providerId="AD" clId="Web-{3A839B04-4E3B-46A8-99CA-3347325B20A7}" dt="2018-02-16T18:29:29.797" v="508"/>
          <ac:spMkLst>
            <pc:docMk/>
            <pc:sldMk cId="2483149943" sldId="318"/>
            <ac:spMk id="3" creationId="{3D7CE692-F46D-4081-B1FC-A51401EEC229}"/>
          </ac:spMkLst>
        </pc:spChg>
      </pc:sldChg>
      <pc:sldChg chg="modSp new">
        <pc:chgData name="CHARLTON ELIZABETH" userId="10033FFF988933F2@LIVE.COM" providerId="AD" clId="Web-{3A839B04-4E3B-46A8-99CA-3347325B20A7}" dt="2018-02-16T18:29:51.720" v="524"/>
        <pc:sldMkLst>
          <pc:docMk/>
          <pc:sldMk cId="3869514757" sldId="319"/>
        </pc:sldMkLst>
        <pc:spChg chg="mod">
          <ac:chgData name="CHARLTON ELIZABETH" userId="10033FFF988933F2@LIVE.COM" providerId="AD" clId="Web-{3A839B04-4E3B-46A8-99CA-3347325B20A7}" dt="2018-02-16T18:29:51.720" v="524"/>
          <ac:spMkLst>
            <pc:docMk/>
            <pc:sldMk cId="3869514757" sldId="319"/>
            <ac:spMk id="2" creationId="{C19115BF-D487-497B-9DF7-6E88FCAFCF9D}"/>
          </ac:spMkLst>
        </pc:spChg>
      </pc:sldChg>
    </pc:docChg>
  </pc:docChgLst>
  <pc:docChgLst>
    <pc:chgData name="CHARLTON ELIZABETH" userId="ed2c7363-624f-4001-af6b-6e4fe19ada12" providerId="ADAL" clId="{6D9D50BE-0470-49AF-95AE-57024FB4CB2B}"/>
    <pc:docChg chg="undo custSel addSld delSld modSld">
      <pc:chgData name="CHARLTON ELIZABETH" userId="ed2c7363-624f-4001-af6b-6e4fe19ada12" providerId="ADAL" clId="{6D9D50BE-0470-49AF-95AE-57024FB4CB2B}" dt="2018-02-25T19:35:39.695" v="821" actId="403"/>
      <pc:docMkLst>
        <pc:docMk/>
      </pc:docMkLst>
      <pc:sldChg chg="add setBg">
        <pc:chgData name="CHARLTON ELIZABETH" userId="ed2c7363-624f-4001-af6b-6e4fe19ada12" providerId="ADAL" clId="{6D9D50BE-0470-49AF-95AE-57024FB4CB2B}" dt="2018-02-09T02:47:54.104" v="3" actId="1076"/>
        <pc:sldMkLst>
          <pc:docMk/>
          <pc:sldMk cId="1934792003" sldId="257"/>
        </pc:sldMkLst>
      </pc:sldChg>
      <pc:sldChg chg="add setBg">
        <pc:chgData name="CHARLTON ELIZABETH" userId="ed2c7363-624f-4001-af6b-6e4fe19ada12" providerId="ADAL" clId="{6D9D50BE-0470-49AF-95AE-57024FB4CB2B}" dt="2018-02-09T02:48:26.214" v="4" actId="1076"/>
        <pc:sldMkLst>
          <pc:docMk/>
          <pc:sldMk cId="1891629427" sldId="258"/>
        </pc:sldMkLst>
      </pc:sldChg>
      <pc:sldChg chg="modSp add">
        <pc:chgData name="CHARLTON ELIZABETH" userId="ed2c7363-624f-4001-af6b-6e4fe19ada12" providerId="ADAL" clId="{6D9D50BE-0470-49AF-95AE-57024FB4CB2B}" dt="2018-02-09T02:49:48.464" v="117" actId="122"/>
        <pc:sldMkLst>
          <pc:docMk/>
          <pc:sldMk cId="1457181984" sldId="259"/>
        </pc:sldMkLst>
        <pc:spChg chg="mod">
          <ac:chgData name="CHARLTON ELIZABETH" userId="ed2c7363-624f-4001-af6b-6e4fe19ada12" providerId="ADAL" clId="{6D9D50BE-0470-49AF-95AE-57024FB4CB2B}" dt="2018-02-09T02:49:48.464" v="117" actId="122"/>
          <ac:spMkLst>
            <pc:docMk/>
            <pc:sldMk cId="1457181984" sldId="259"/>
            <ac:spMk id="3" creationId="{0BB58B5C-B2AB-42C6-9C32-76FCA07DE2A4}"/>
          </ac:spMkLst>
        </pc:spChg>
      </pc:sldChg>
      <pc:sldChg chg="modSp add">
        <pc:chgData name="CHARLTON ELIZABETH" userId="ed2c7363-624f-4001-af6b-6e4fe19ada12" providerId="ADAL" clId="{6D9D50BE-0470-49AF-95AE-57024FB4CB2B}" dt="2018-02-09T02:48:54.106" v="32" actId="20577"/>
        <pc:sldMkLst>
          <pc:docMk/>
          <pc:sldMk cId="2587357295" sldId="260"/>
        </pc:sldMkLst>
        <pc:spChg chg="mod">
          <ac:chgData name="CHARLTON ELIZABETH" userId="ed2c7363-624f-4001-af6b-6e4fe19ada12" providerId="ADAL" clId="{6D9D50BE-0470-49AF-95AE-57024FB4CB2B}" dt="2018-02-09T02:48:54.106" v="32" actId="20577"/>
          <ac:spMkLst>
            <pc:docMk/>
            <pc:sldMk cId="2587357295" sldId="260"/>
            <ac:spMk id="3" creationId="{3AFC9FC7-4B68-4F15-A8D0-AD775F65A26D}"/>
          </ac:spMkLst>
        </pc:spChg>
      </pc:sldChg>
      <pc:sldChg chg="modSp add">
        <pc:chgData name="CHARLTON ELIZABETH" userId="ed2c7363-624f-4001-af6b-6e4fe19ada12" providerId="ADAL" clId="{6D9D50BE-0470-49AF-95AE-57024FB4CB2B}" dt="2018-02-09T02:49:07.348" v="36" actId="20577"/>
        <pc:sldMkLst>
          <pc:docMk/>
          <pc:sldMk cId="1535326092" sldId="261"/>
        </pc:sldMkLst>
        <pc:spChg chg="mod">
          <ac:chgData name="CHARLTON ELIZABETH" userId="ed2c7363-624f-4001-af6b-6e4fe19ada12" providerId="ADAL" clId="{6D9D50BE-0470-49AF-95AE-57024FB4CB2B}" dt="2018-02-09T02:49:07.348" v="36" actId="20577"/>
          <ac:spMkLst>
            <pc:docMk/>
            <pc:sldMk cId="1535326092" sldId="261"/>
            <ac:spMk id="2" creationId="{01687046-83D0-4493-9B29-410DA0536F75}"/>
          </ac:spMkLst>
        </pc:spChg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605802457" sldId="262"/>
        </pc:sldMkLst>
      </pc:sldChg>
      <pc:sldChg chg="modSp add">
        <pc:chgData name="CHARLTON ELIZABETH" userId="ed2c7363-624f-4001-af6b-6e4fe19ada12" providerId="ADAL" clId="{6D9D50BE-0470-49AF-95AE-57024FB4CB2B}" dt="2018-02-09T02:50:07.732" v="147" actId="20577"/>
        <pc:sldMkLst>
          <pc:docMk/>
          <pc:sldMk cId="2551290931" sldId="263"/>
        </pc:sldMkLst>
        <pc:spChg chg="mod">
          <ac:chgData name="CHARLTON ELIZABETH" userId="ed2c7363-624f-4001-af6b-6e4fe19ada12" providerId="ADAL" clId="{6D9D50BE-0470-49AF-95AE-57024FB4CB2B}" dt="2018-02-09T02:50:07.732" v="147" actId="20577"/>
          <ac:spMkLst>
            <pc:docMk/>
            <pc:sldMk cId="2551290931" sldId="263"/>
            <ac:spMk id="3" creationId="{08955584-2C7E-4C07-B6A4-A2FAB11342DA}"/>
          </ac:spMkLst>
        </pc:spChg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943030005" sldId="264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695754154" sldId="265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323372784" sldId="266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227841783" sldId="267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401841055" sldId="268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756958952" sldId="269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809416149" sldId="270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892805095" sldId="271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175194470" sldId="272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727527602" sldId="273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879181718" sldId="274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406620572" sldId="275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930404037" sldId="276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732725880" sldId="277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4270431891" sldId="278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544333353" sldId="279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78468244" sldId="280"/>
        </pc:sldMkLst>
      </pc:sldChg>
      <pc:sldChg chg="modSp add">
        <pc:chgData name="CHARLTON ELIZABETH" userId="ed2c7363-624f-4001-af6b-6e4fe19ada12" providerId="ADAL" clId="{6D9D50BE-0470-49AF-95AE-57024FB4CB2B}" dt="2018-02-09T02:51:06.282" v="345" actId="20577"/>
        <pc:sldMkLst>
          <pc:docMk/>
          <pc:sldMk cId="2122839772" sldId="281"/>
        </pc:sldMkLst>
        <pc:spChg chg="mod">
          <ac:chgData name="CHARLTON ELIZABETH" userId="ed2c7363-624f-4001-af6b-6e4fe19ada12" providerId="ADAL" clId="{6D9D50BE-0470-49AF-95AE-57024FB4CB2B}" dt="2018-02-09T02:51:06.282" v="345" actId="20577"/>
          <ac:spMkLst>
            <pc:docMk/>
            <pc:sldMk cId="2122839772" sldId="281"/>
            <ac:spMk id="3" creationId="{D3379620-1AE9-48B2-B22D-4E0514C69146}"/>
          </ac:spMkLst>
        </pc:spChg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531631728" sldId="282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330471990" sldId="283"/>
        </pc:sldMkLst>
      </pc:sldChg>
      <pc:sldChg chg="add setBg">
        <pc:chgData name="CHARLTON ELIZABETH" userId="ed2c7363-624f-4001-af6b-6e4fe19ada12" providerId="ADAL" clId="{6D9D50BE-0470-49AF-95AE-57024FB4CB2B}" dt="2018-02-09T02:48:26.214" v="4" actId="1076"/>
        <pc:sldMkLst>
          <pc:docMk/>
          <pc:sldMk cId="326742663" sldId="287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985482292" sldId="288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001608956" sldId="289"/>
        </pc:sldMkLst>
      </pc:sldChg>
      <pc:sldChg chg="add setBg">
        <pc:chgData name="CHARLTON ELIZABETH" userId="ed2c7363-624f-4001-af6b-6e4fe19ada12" providerId="ADAL" clId="{6D9D50BE-0470-49AF-95AE-57024FB4CB2B}" dt="2018-02-09T02:48:26.214" v="4" actId="1076"/>
        <pc:sldMkLst>
          <pc:docMk/>
          <pc:sldMk cId="1402501436" sldId="290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074490497" sldId="291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506384097" sldId="292"/>
        </pc:sldMkLst>
      </pc:sldChg>
      <pc:sldChg chg="add setBg">
        <pc:chgData name="CHARLTON ELIZABETH" userId="ed2c7363-624f-4001-af6b-6e4fe19ada12" providerId="ADAL" clId="{6D9D50BE-0470-49AF-95AE-57024FB4CB2B}" dt="2018-02-09T02:48:26.214" v="4" actId="1076"/>
        <pc:sldMkLst>
          <pc:docMk/>
          <pc:sldMk cId="72714855" sldId="293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1473242244" sldId="294"/>
        </pc:sldMkLst>
      </pc:sldChg>
      <pc:sldChg chg="add setBg">
        <pc:chgData name="CHARLTON ELIZABETH" userId="ed2c7363-624f-4001-af6b-6e4fe19ada12" providerId="ADAL" clId="{6D9D50BE-0470-49AF-95AE-57024FB4CB2B}" dt="2018-02-09T02:48:26.214" v="4" actId="1076"/>
        <pc:sldMkLst>
          <pc:docMk/>
          <pc:sldMk cId="723090154" sldId="296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2819490314" sldId="297"/>
        </pc:sldMkLst>
      </pc:sldChg>
      <pc:sldChg chg="add">
        <pc:chgData name="CHARLTON ELIZABETH" userId="ed2c7363-624f-4001-af6b-6e4fe19ada12" providerId="ADAL" clId="{6D9D50BE-0470-49AF-95AE-57024FB4CB2B}" dt="2018-02-09T02:47:40.169" v="1" actId="1076"/>
        <pc:sldMkLst>
          <pc:docMk/>
          <pc:sldMk cId="3929893213" sldId="298"/>
        </pc:sldMkLst>
      </pc:sldChg>
      <pc:sldChg chg="modSp add">
        <pc:chgData name="CHARLTON ELIZABETH" userId="ed2c7363-624f-4001-af6b-6e4fe19ada12" providerId="ADAL" clId="{6D9D50BE-0470-49AF-95AE-57024FB4CB2B}" dt="2018-02-09T02:53:47.791" v="625" actId="1076"/>
        <pc:sldMkLst>
          <pc:docMk/>
          <pc:sldMk cId="2637691426" sldId="299"/>
        </pc:sldMkLst>
        <pc:spChg chg="mod">
          <ac:chgData name="CHARLTON ELIZABETH" userId="ed2c7363-624f-4001-af6b-6e4fe19ada12" providerId="ADAL" clId="{6D9D50BE-0470-49AF-95AE-57024FB4CB2B}" dt="2018-02-09T02:52:17.136" v="363" actId="20577"/>
          <ac:spMkLst>
            <pc:docMk/>
            <pc:sldMk cId="2637691426" sldId="299"/>
            <ac:spMk id="2" creationId="{FB80E96D-11AF-4CE7-B426-60702AC0BC6E}"/>
          </ac:spMkLst>
        </pc:spChg>
        <pc:spChg chg="mod">
          <ac:chgData name="CHARLTON ELIZABETH" userId="ed2c7363-624f-4001-af6b-6e4fe19ada12" providerId="ADAL" clId="{6D9D50BE-0470-49AF-95AE-57024FB4CB2B}" dt="2018-02-09T02:53:47.791" v="625" actId="1076"/>
          <ac:spMkLst>
            <pc:docMk/>
            <pc:sldMk cId="2637691426" sldId="299"/>
            <ac:spMk id="3" creationId="{DFF06032-BB3D-483A-AA95-74FB19E163BA}"/>
          </ac:spMkLst>
        </pc:spChg>
      </pc:sldChg>
      <pc:sldChg chg="modSp add">
        <pc:chgData name="CHARLTON ELIZABETH" userId="ed2c7363-624f-4001-af6b-6e4fe19ada12" providerId="ADAL" clId="{6D9D50BE-0470-49AF-95AE-57024FB4CB2B}" dt="2018-02-25T19:35:39.695" v="821" actId="403"/>
        <pc:sldMkLst>
          <pc:docMk/>
          <pc:sldMk cId="2766912263" sldId="336"/>
        </pc:sldMkLst>
        <pc:spChg chg="mod">
          <ac:chgData name="CHARLTON ELIZABETH" userId="ed2c7363-624f-4001-af6b-6e4fe19ada12" providerId="ADAL" clId="{6D9D50BE-0470-49AF-95AE-57024FB4CB2B}" dt="2018-02-25T19:29:43.603" v="667" actId="20577"/>
          <ac:spMkLst>
            <pc:docMk/>
            <pc:sldMk cId="2766912263" sldId="336"/>
            <ac:spMk id="2" creationId="{62685F00-FCAB-43E1-BF38-094D069045C2}"/>
          </ac:spMkLst>
        </pc:spChg>
        <pc:spChg chg="mod">
          <ac:chgData name="CHARLTON ELIZABETH" userId="ed2c7363-624f-4001-af6b-6e4fe19ada12" providerId="ADAL" clId="{6D9D50BE-0470-49AF-95AE-57024FB4CB2B}" dt="2018-02-25T19:35:39.695" v="821" actId="403"/>
          <ac:spMkLst>
            <pc:docMk/>
            <pc:sldMk cId="2766912263" sldId="336"/>
            <ac:spMk id="3" creationId="{FDE24151-1408-4AB6-8F34-B86566B3DE7B}"/>
          </ac:spMkLst>
        </pc:spChg>
      </pc:sldChg>
    </pc:docChg>
  </pc:docChgLst>
  <pc:docChgLst>
    <pc:chgData name="CHARLTON ELIZABETH" userId="10033FFF988933F2@LIVE.COM" providerId="AD" clId="Web-{CD78D060-F9BB-40F1-B4BC-EA005FE3518A}"/>
    <pc:docChg chg="addSld delSld modSld modSection">
      <pc:chgData name="CHARLTON ELIZABETH" userId="10033FFF988933F2@LIVE.COM" providerId="AD" clId="Web-{CD78D060-F9BB-40F1-B4BC-EA005FE3518A}" dt="2018-02-15T14:03:19.170" v="78"/>
      <pc:docMkLst>
        <pc:docMk/>
      </pc:docMkLst>
      <pc:sldChg chg="del">
        <pc:chgData name="CHARLTON ELIZABETH" userId="10033FFF988933F2@LIVE.COM" providerId="AD" clId="Web-{CD78D060-F9BB-40F1-B4BC-EA005FE3518A}" dt="2018-02-15T13:47:58.709" v="67"/>
        <pc:sldMkLst>
          <pc:docMk/>
          <pc:sldMk cId="3469109887" sldId="284"/>
        </pc:sldMkLst>
      </pc:sldChg>
      <pc:sldChg chg="del">
        <pc:chgData name="CHARLTON ELIZABETH" userId="10033FFF988933F2@LIVE.COM" providerId="AD" clId="Web-{CD78D060-F9BB-40F1-B4BC-EA005FE3518A}" dt="2018-02-15T13:47:55.209" v="65"/>
        <pc:sldMkLst>
          <pc:docMk/>
          <pc:sldMk cId="1870806101" sldId="285"/>
        </pc:sldMkLst>
      </pc:sldChg>
      <pc:sldChg chg="del">
        <pc:chgData name="CHARLTON ELIZABETH" userId="10033FFF988933F2@LIVE.COM" providerId="AD" clId="Web-{CD78D060-F9BB-40F1-B4BC-EA005FE3518A}" dt="2018-02-15T13:47:56.412" v="66"/>
        <pc:sldMkLst>
          <pc:docMk/>
          <pc:sldMk cId="3464800523" sldId="286"/>
        </pc:sldMkLst>
      </pc:sldChg>
      <pc:sldChg chg="modSp">
        <pc:chgData name="CHARLTON ELIZABETH" userId="10033FFF988933F2@LIVE.COM" providerId="AD" clId="Web-{CD78D060-F9BB-40F1-B4BC-EA005FE3518A}" dt="2018-02-15T13:47:04.329" v="29"/>
        <pc:sldMkLst>
          <pc:docMk/>
          <pc:sldMk cId="1985482292" sldId="288"/>
        </pc:sldMkLst>
        <pc:spChg chg="mod">
          <ac:chgData name="CHARLTON ELIZABETH" userId="10033FFF988933F2@LIVE.COM" providerId="AD" clId="Web-{CD78D060-F9BB-40F1-B4BC-EA005FE3518A}" dt="2018-02-15T13:47:04.329" v="29"/>
          <ac:spMkLst>
            <pc:docMk/>
            <pc:sldMk cId="1985482292" sldId="288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CD78D060-F9BB-40F1-B4BC-EA005FE3518A}" dt="2018-02-15T13:47:29.974" v="63"/>
        <pc:sldMkLst>
          <pc:docMk/>
          <pc:sldMk cId="2001608956" sldId="289"/>
        </pc:sldMkLst>
        <pc:spChg chg="mod">
          <ac:chgData name="CHARLTON ELIZABETH" userId="10033FFF988933F2@LIVE.COM" providerId="AD" clId="Web-{CD78D060-F9BB-40F1-B4BC-EA005FE3518A}" dt="2018-02-15T13:47:29.974" v="63"/>
          <ac:spMkLst>
            <pc:docMk/>
            <pc:sldMk cId="2001608956" sldId="289"/>
            <ac:spMk id="3" creationId="{3AFC9FC7-4B68-4F15-A8D0-AD775F65A26D}"/>
          </ac:spMkLst>
        </pc:spChg>
      </pc:sldChg>
      <pc:sldChg chg="modSp new">
        <pc:chgData name="CHARLTON ELIZABETH" userId="10033FFF988933F2@LIVE.COM" providerId="AD" clId="Web-{CD78D060-F9BB-40F1-B4BC-EA005FE3518A}" dt="2018-02-15T14:03:19.170" v="77"/>
        <pc:sldMkLst>
          <pc:docMk/>
          <pc:sldMk cId="607950117" sldId="303"/>
        </pc:sldMkLst>
        <pc:spChg chg="mod">
          <ac:chgData name="CHARLTON ELIZABETH" userId="10033FFF988933F2@LIVE.COM" providerId="AD" clId="Web-{CD78D060-F9BB-40F1-B4BC-EA005FE3518A}" dt="2018-02-15T14:03:19.170" v="77"/>
          <ac:spMkLst>
            <pc:docMk/>
            <pc:sldMk cId="607950117" sldId="303"/>
            <ac:spMk id="2" creationId="{1C88B965-B920-471F-8C0D-FD30C2E91F5D}"/>
          </ac:spMkLst>
        </pc:spChg>
      </pc:sldChg>
    </pc:docChg>
  </pc:docChgLst>
  <pc:docChgLst>
    <pc:chgData name="CHARLTON ELIZABETH" userId="10033FFF988933F2@LIVE.COM" providerId="AD" clId="Web-{25F21B0F-9696-4992-8B83-3542789288A5}"/>
    <pc:docChg chg="addSld modSld modSection">
      <pc:chgData name="CHARLTON ELIZABETH" userId="10033FFF988933F2@LIVE.COM" providerId="AD" clId="Web-{25F21B0F-9696-4992-8B83-3542789288A5}" dt="2018-02-25T19:14:11.486" v="132"/>
      <pc:docMkLst>
        <pc:docMk/>
      </pc:docMkLst>
      <pc:sldChg chg="modSp new">
        <pc:chgData name="CHARLTON ELIZABETH" userId="10033FFF988933F2@LIVE.COM" providerId="AD" clId="Web-{25F21B0F-9696-4992-8B83-3542789288A5}" dt="2018-02-25T19:14:10.799" v="130"/>
        <pc:sldMkLst>
          <pc:docMk/>
          <pc:sldMk cId="3815255998" sldId="335"/>
        </pc:sldMkLst>
        <pc:spChg chg="mod">
          <ac:chgData name="CHARLTON ELIZABETH" userId="10033FFF988933F2@LIVE.COM" providerId="AD" clId="Web-{25F21B0F-9696-4992-8B83-3542789288A5}" dt="2018-02-25T19:13:18.702" v="23"/>
          <ac:spMkLst>
            <pc:docMk/>
            <pc:sldMk cId="3815255998" sldId="335"/>
            <ac:spMk id="2" creationId="{9DDC9222-A3CE-4003-A44C-37DDA17B74D9}"/>
          </ac:spMkLst>
        </pc:spChg>
        <pc:spChg chg="mod">
          <ac:chgData name="CHARLTON ELIZABETH" userId="10033FFF988933F2@LIVE.COM" providerId="AD" clId="Web-{25F21B0F-9696-4992-8B83-3542789288A5}" dt="2018-02-25T19:14:10.799" v="130"/>
          <ac:spMkLst>
            <pc:docMk/>
            <pc:sldMk cId="3815255998" sldId="335"/>
            <ac:spMk id="3" creationId="{CE1B9BDA-D1C9-413F-AC10-1A1BF779809F}"/>
          </ac:spMkLst>
        </pc:spChg>
      </pc:sldChg>
    </pc:docChg>
  </pc:docChgLst>
  <pc:docChgLst>
    <pc:chgData name="CHARLTON ELIZABETH" userId="10033FFF988933F2@LIVE.COM" providerId="AD" clId="Web-{6920BF0C-F178-4FFA-B40D-B094D4DEE360}"/>
    <pc:docChg chg="addSld modSld">
      <pc:chgData name="CHARLTON ELIZABETH" userId="10033FFF988933F2@LIVE.COM" providerId="AD" clId="Web-{6920BF0C-F178-4FFA-B40D-B094D4DEE360}" dt="2018-02-19T17:37:57.360" v="28"/>
      <pc:docMkLst>
        <pc:docMk/>
      </pc:docMkLst>
      <pc:sldChg chg="modSp">
        <pc:chgData name="CHARLTON ELIZABETH" userId="10033FFF988933F2@LIVE.COM" providerId="AD" clId="Web-{6920BF0C-F178-4FFA-B40D-B094D4DEE360}" dt="2018-02-19T17:37:43.875" v="15"/>
        <pc:sldMkLst>
          <pc:docMk/>
          <pc:sldMk cId="1473242244" sldId="294"/>
        </pc:sldMkLst>
        <pc:spChg chg="mod">
          <ac:chgData name="CHARLTON ELIZABETH" userId="10033FFF988933F2@LIVE.COM" providerId="AD" clId="Web-{6920BF0C-F178-4FFA-B40D-B094D4DEE360}" dt="2018-02-19T17:37:43.875" v="15"/>
          <ac:spMkLst>
            <pc:docMk/>
            <pc:sldMk cId="1473242244" sldId="294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6920BF0C-F178-4FFA-B40D-B094D4DEE360}" dt="2018-02-19T17:37:57.344" v="27"/>
        <pc:sldMkLst>
          <pc:docMk/>
          <pc:sldMk cId="1462251486" sldId="312"/>
        </pc:sldMkLst>
        <pc:spChg chg="mod">
          <ac:chgData name="CHARLTON ELIZABETH" userId="10033FFF988933F2@LIVE.COM" providerId="AD" clId="Web-{6920BF0C-F178-4FFA-B40D-B094D4DEE360}" dt="2018-02-19T17:37:57.344" v="27"/>
          <ac:spMkLst>
            <pc:docMk/>
            <pc:sldMk cId="1462251486" sldId="312"/>
            <ac:spMk id="3" creationId="{3AFC9FC7-4B68-4F15-A8D0-AD775F65A26D}"/>
          </ac:spMkLst>
        </pc:spChg>
      </pc:sldChg>
      <pc:sldChg chg="add replId">
        <pc:chgData name="CHARLTON ELIZABETH" userId="10033FFF988933F2@LIVE.COM" providerId="AD" clId="Web-{6920BF0C-F178-4FFA-B40D-B094D4DEE360}" dt="2018-02-19T17:37:31.078" v="0"/>
        <pc:sldMkLst>
          <pc:docMk/>
          <pc:sldMk cId="2076987383" sldId="321"/>
        </pc:sldMkLst>
      </pc:sldChg>
      <pc:sldChg chg="add replId">
        <pc:chgData name="CHARLTON ELIZABETH" userId="10033FFF988933F2@LIVE.COM" providerId="AD" clId="Web-{6920BF0C-F178-4FFA-B40D-B094D4DEE360}" dt="2018-02-19T17:37:31.078" v="1"/>
        <pc:sldMkLst>
          <pc:docMk/>
          <pc:sldMk cId="997811723" sldId="322"/>
        </pc:sldMkLst>
      </pc:sldChg>
    </pc:docChg>
  </pc:docChgLst>
  <pc:docChgLst>
    <pc:chgData name="CHARLTON ELIZABETH" userId="10033FFF988933F2@LIVE.COM" providerId="AD" clId="Web-{5F978CBD-7EE0-41E9-96C3-80A9D51CA3CF}"/>
    <pc:docChg chg="addSld delSld modSld sldOrd modSection">
      <pc:chgData name="CHARLTON ELIZABETH" userId="10033FFF988933F2@LIVE.COM" providerId="AD" clId="Web-{5F978CBD-7EE0-41E9-96C3-80A9D51CA3CF}" dt="2018-02-25T16:05:30.109" v="1073"/>
      <pc:docMkLst>
        <pc:docMk/>
      </pc:docMkLst>
      <pc:sldChg chg="modSp">
        <pc:chgData name="CHARLTON ELIZABETH" userId="10033FFF988933F2@LIVE.COM" providerId="AD" clId="Web-{5F978CBD-7EE0-41E9-96C3-80A9D51CA3CF}" dt="2018-02-25T16:04:06.359" v="971"/>
        <pc:sldMkLst>
          <pc:docMk/>
          <pc:sldMk cId="2819490314" sldId="297"/>
        </pc:sldMkLst>
        <pc:spChg chg="mod">
          <ac:chgData name="CHARLTON ELIZABETH" userId="10033FFF988933F2@LIVE.COM" providerId="AD" clId="Web-{5F978CBD-7EE0-41E9-96C3-80A9D51CA3CF}" dt="2018-02-25T16:04:06.359" v="971"/>
          <ac:spMkLst>
            <pc:docMk/>
            <pc:sldMk cId="2819490314" sldId="297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5F978CBD-7EE0-41E9-96C3-80A9D51CA3CF}" dt="2018-02-25T14:51:20.297" v="64"/>
        <pc:sldMkLst>
          <pc:docMk/>
          <pc:sldMk cId="3929893213" sldId="298"/>
        </pc:sldMkLst>
        <pc:spChg chg="mod">
          <ac:chgData name="CHARLTON ELIZABETH" userId="10033FFF988933F2@LIVE.COM" providerId="AD" clId="Web-{5F978CBD-7EE0-41E9-96C3-80A9D51CA3CF}" dt="2018-02-25T14:51:20.297" v="64"/>
          <ac:spMkLst>
            <pc:docMk/>
            <pc:sldMk cId="3929893213" sldId="298"/>
            <ac:spMk id="3" creationId="{3AFC9FC7-4B68-4F15-A8D0-AD775F65A26D}"/>
          </ac:spMkLst>
        </pc:spChg>
      </pc:sldChg>
      <pc:sldChg chg="modSp new mod modShow">
        <pc:chgData name="CHARLTON ELIZABETH" userId="10033FFF988933F2@LIVE.COM" providerId="AD" clId="Web-{5F978CBD-7EE0-41E9-96C3-80A9D51CA3CF}" dt="2018-02-25T16:02:32.247" v="865"/>
        <pc:sldMkLst>
          <pc:docMk/>
          <pc:sldMk cId="3054255268" sldId="325"/>
        </pc:sldMkLst>
        <pc:spChg chg="mod">
          <ac:chgData name="CHARLTON ELIZABETH" userId="10033FFF988933F2@LIVE.COM" providerId="AD" clId="Web-{5F978CBD-7EE0-41E9-96C3-80A9D51CA3CF}" dt="2018-02-25T14:50:44.953" v="30"/>
          <ac:spMkLst>
            <pc:docMk/>
            <pc:sldMk cId="3054255268" sldId="325"/>
            <ac:spMk id="2" creationId="{7E81646D-9D33-4880-9017-C5286FDEE5A5}"/>
          </ac:spMkLst>
        </pc:spChg>
        <pc:spChg chg="mod">
          <ac:chgData name="CHARLTON ELIZABETH" userId="10033FFF988933F2@LIVE.COM" providerId="AD" clId="Web-{5F978CBD-7EE0-41E9-96C3-80A9D51CA3CF}" dt="2018-02-25T16:02:32.247" v="865"/>
          <ac:spMkLst>
            <pc:docMk/>
            <pc:sldMk cId="3054255268" sldId="325"/>
            <ac:spMk id="3" creationId="{FC04CDEA-2C01-42A6-9E5E-63391E48ECC1}"/>
          </ac:spMkLst>
        </pc:spChg>
      </pc:sldChg>
      <pc:sldChg chg="addSp delSp modSp new">
        <pc:chgData name="CHARLTON ELIZABETH" userId="10033FFF988933F2@LIVE.COM" providerId="AD" clId="Web-{5F978CBD-7EE0-41E9-96C3-80A9D51CA3CF}" dt="2018-02-25T14:54:57.190" v="139"/>
        <pc:sldMkLst>
          <pc:docMk/>
          <pc:sldMk cId="3526975997" sldId="326"/>
        </pc:sldMkLst>
        <pc:spChg chg="mod">
          <ac:chgData name="CHARLTON ELIZABETH" userId="10033FFF988933F2@LIVE.COM" providerId="AD" clId="Web-{5F978CBD-7EE0-41E9-96C3-80A9D51CA3CF}" dt="2018-02-25T14:54:57.190" v="139"/>
          <ac:spMkLst>
            <pc:docMk/>
            <pc:sldMk cId="3526975997" sldId="326"/>
            <ac:spMk id="2" creationId="{E370D324-429C-47C9-A7F4-D36A256250F3}"/>
          </ac:spMkLst>
        </pc:spChg>
        <pc:spChg chg="del">
          <ac:chgData name="CHARLTON ELIZABETH" userId="10033FFF988933F2@LIVE.COM" providerId="AD" clId="Web-{5F978CBD-7EE0-41E9-96C3-80A9D51CA3CF}" dt="2018-02-25T14:54:02.064" v="120"/>
          <ac:spMkLst>
            <pc:docMk/>
            <pc:sldMk cId="3526975997" sldId="326"/>
            <ac:spMk id="3" creationId="{713F0FEF-190B-4E32-9C5F-DEE80BB257D3}"/>
          </ac:spMkLst>
        </pc:spChg>
        <pc:picChg chg="add mod ord">
          <ac:chgData name="CHARLTON ELIZABETH" userId="10033FFF988933F2@LIVE.COM" providerId="AD" clId="Web-{5F978CBD-7EE0-41E9-96C3-80A9D51CA3CF}" dt="2018-02-25T14:54:21.689" v="124"/>
          <ac:picMkLst>
            <pc:docMk/>
            <pc:sldMk cId="3526975997" sldId="326"/>
            <ac:picMk id="4" creationId="{7676E732-AF9A-497B-98FC-0F9E9D3F831A}"/>
          </ac:picMkLst>
        </pc:picChg>
      </pc:sldChg>
      <pc:sldChg chg="addSp delSp modSp new">
        <pc:chgData name="CHARLTON ELIZABETH" userId="10033FFF988933F2@LIVE.COM" providerId="AD" clId="Web-{5F978CBD-7EE0-41E9-96C3-80A9D51CA3CF}" dt="2018-02-25T14:59:29.957" v="220"/>
        <pc:sldMkLst>
          <pc:docMk/>
          <pc:sldMk cId="89318938" sldId="327"/>
        </pc:sldMkLst>
        <pc:spChg chg="del">
          <ac:chgData name="CHARLTON ELIZABETH" userId="10033FFF988933F2@LIVE.COM" providerId="AD" clId="Web-{5F978CBD-7EE0-41E9-96C3-80A9D51CA3CF}" dt="2018-02-25T14:56:55.472" v="147"/>
          <ac:spMkLst>
            <pc:docMk/>
            <pc:sldMk cId="89318938" sldId="327"/>
            <ac:spMk id="2" creationId="{30EBFED5-D001-4FD1-840D-AD7F6FA2EAF1}"/>
          </ac:spMkLst>
        </pc:spChg>
        <pc:spChg chg="del">
          <ac:chgData name="CHARLTON ELIZABETH" userId="10033FFF988933F2@LIVE.COM" providerId="AD" clId="Web-{5F978CBD-7EE0-41E9-96C3-80A9D51CA3CF}" dt="2018-02-25T14:55:40.237" v="141"/>
          <ac:spMkLst>
            <pc:docMk/>
            <pc:sldMk cId="89318938" sldId="327"/>
            <ac:spMk id="3" creationId="{73B96B89-3521-4CA8-9A21-1D12129487C0}"/>
          </ac:spMkLst>
        </pc:spChg>
        <pc:spChg chg="add mod">
          <ac:chgData name="CHARLTON ELIZABETH" userId="10033FFF988933F2@LIVE.COM" providerId="AD" clId="Web-{5F978CBD-7EE0-41E9-96C3-80A9D51CA3CF}" dt="2018-02-25T14:59:29.957" v="220"/>
          <ac:spMkLst>
            <pc:docMk/>
            <pc:sldMk cId="89318938" sldId="327"/>
            <ac:spMk id="8" creationId="{D2BD99E2-851E-41D8-9D94-55E1081663EB}"/>
          </ac:spMkLst>
        </pc:spChg>
        <pc:spChg chg="add mod">
          <ac:chgData name="CHARLTON ELIZABETH" userId="10033FFF988933F2@LIVE.COM" providerId="AD" clId="Web-{5F978CBD-7EE0-41E9-96C3-80A9D51CA3CF}" dt="2018-02-25T14:59:09.379" v="216"/>
          <ac:spMkLst>
            <pc:docMk/>
            <pc:sldMk cId="89318938" sldId="327"/>
            <ac:spMk id="9" creationId="{F445DF29-12B4-4CCA-A526-D66328B2897B}"/>
          </ac:spMkLst>
        </pc:spChg>
        <pc:spChg chg="add mod">
          <ac:chgData name="CHARLTON ELIZABETH" userId="10033FFF988933F2@LIVE.COM" providerId="AD" clId="Web-{5F978CBD-7EE0-41E9-96C3-80A9D51CA3CF}" dt="2018-02-25T14:59:16.551" v="217"/>
          <ac:spMkLst>
            <pc:docMk/>
            <pc:sldMk cId="89318938" sldId="327"/>
            <ac:spMk id="10" creationId="{0076A983-4352-49B1-B4E6-D30E4E87FC01}"/>
          </ac:spMkLst>
        </pc:spChg>
        <pc:spChg chg="add mod">
          <ac:chgData name="CHARLTON ELIZABETH" userId="10033FFF988933F2@LIVE.COM" providerId="AD" clId="Web-{5F978CBD-7EE0-41E9-96C3-80A9D51CA3CF}" dt="2018-02-25T14:59:26.082" v="219"/>
          <ac:spMkLst>
            <pc:docMk/>
            <pc:sldMk cId="89318938" sldId="327"/>
            <ac:spMk id="11" creationId="{082C56D2-41F9-4CD4-9162-3FEF4C104F0A}"/>
          </ac:spMkLst>
        </pc:spChg>
        <pc:picChg chg="add mod ord">
          <ac:chgData name="CHARLTON ELIZABETH" userId="10033FFF988933F2@LIVE.COM" providerId="AD" clId="Web-{5F978CBD-7EE0-41E9-96C3-80A9D51CA3CF}" dt="2018-02-25T14:59:05.176" v="215"/>
          <ac:picMkLst>
            <pc:docMk/>
            <pc:sldMk cId="89318938" sldId="327"/>
            <ac:picMk id="4" creationId="{58F11839-43C3-435D-BDF9-4D39099171F0}"/>
          </ac:picMkLst>
        </pc:picChg>
        <pc:picChg chg="add mod">
          <ac:chgData name="CHARLTON ELIZABETH" userId="10033FFF988933F2@LIVE.COM" providerId="AD" clId="Web-{5F978CBD-7EE0-41E9-96C3-80A9D51CA3CF}" dt="2018-02-25T14:59:23.691" v="218"/>
          <ac:picMkLst>
            <pc:docMk/>
            <pc:sldMk cId="89318938" sldId="327"/>
            <ac:picMk id="6" creationId="{04FF14A7-C6B2-4258-9CE4-AC6D373D2D7B}"/>
          </ac:picMkLst>
        </pc:picChg>
      </pc:sldChg>
      <pc:sldChg chg="addSp delSp modSp new del">
        <pc:chgData name="CHARLTON ELIZABETH" userId="10033FFF988933F2@LIVE.COM" providerId="AD" clId="Web-{5F978CBD-7EE0-41E9-96C3-80A9D51CA3CF}" dt="2018-02-25T15:57:38.462" v="613"/>
        <pc:sldMkLst>
          <pc:docMk/>
          <pc:sldMk cId="2804457665" sldId="328"/>
        </pc:sldMkLst>
        <pc:spChg chg="mod">
          <ac:chgData name="CHARLTON ELIZABETH" userId="10033FFF988933F2@LIVE.COM" providerId="AD" clId="Web-{5F978CBD-7EE0-41E9-96C3-80A9D51CA3CF}" dt="2018-02-25T15:00:07.629" v="230"/>
          <ac:spMkLst>
            <pc:docMk/>
            <pc:sldMk cId="2804457665" sldId="328"/>
            <ac:spMk id="2" creationId="{1F50D719-94EE-4840-B207-CDFBF16B2B88}"/>
          </ac:spMkLst>
        </pc:spChg>
        <pc:spChg chg="del">
          <ac:chgData name="CHARLTON ELIZABETH" userId="10033FFF988933F2@LIVE.COM" providerId="AD" clId="Web-{5F978CBD-7EE0-41E9-96C3-80A9D51CA3CF}" dt="2018-02-25T15:00:10.801" v="232"/>
          <ac:spMkLst>
            <pc:docMk/>
            <pc:sldMk cId="2804457665" sldId="328"/>
            <ac:spMk id="3" creationId="{06F02296-B382-4BE0-9266-C30987C68F59}"/>
          </ac:spMkLst>
        </pc:spChg>
        <pc:spChg chg="add mod">
          <ac:chgData name="CHARLTON ELIZABETH" userId="10033FFF988933F2@LIVE.COM" providerId="AD" clId="Web-{5F978CBD-7EE0-41E9-96C3-80A9D51CA3CF}" dt="2018-02-25T15:57:36.228" v="612"/>
          <ac:spMkLst>
            <pc:docMk/>
            <pc:sldMk cId="2804457665" sldId="328"/>
            <ac:spMk id="5" creationId="{85069DED-A3D0-4048-85A9-8D10521005E8}"/>
          </ac:spMkLst>
        </pc:spChg>
        <pc:spChg chg="add del mod">
          <ac:chgData name="CHARLTON ELIZABETH" userId="10033FFF988933F2@LIVE.COM" providerId="AD" clId="Web-{5F978CBD-7EE0-41E9-96C3-80A9D51CA3CF}" dt="2018-02-25T15:57:33.353" v="611"/>
          <ac:spMkLst>
            <pc:docMk/>
            <pc:sldMk cId="2804457665" sldId="328"/>
            <ac:spMk id="6" creationId="{F5C6183E-7117-43CC-BB1E-DA0C95F761A9}"/>
          </ac:spMkLst>
        </pc:spChg>
        <pc:picChg chg="add del mod ord">
          <ac:chgData name="CHARLTON ELIZABETH" userId="10033FFF988933F2@LIVE.COM" providerId="AD" clId="Web-{5F978CBD-7EE0-41E9-96C3-80A9D51CA3CF}" dt="2018-02-25T15:57:36.228" v="612"/>
          <ac:picMkLst>
            <pc:docMk/>
            <pc:sldMk cId="2804457665" sldId="328"/>
            <ac:picMk id="4" creationId="{453094E0-8FAA-4A87-B3AD-CC7444AAB744}"/>
          </ac:picMkLst>
        </pc:picChg>
      </pc:sldChg>
      <pc:sldChg chg="addSp delSp modSp new">
        <pc:chgData name="CHARLTON ELIZABETH" userId="10033FFF988933F2@LIVE.COM" providerId="AD" clId="Web-{5F978CBD-7EE0-41E9-96C3-80A9D51CA3CF}" dt="2018-02-25T15:40:54.418" v="509"/>
        <pc:sldMkLst>
          <pc:docMk/>
          <pc:sldMk cId="2838679155" sldId="329"/>
        </pc:sldMkLst>
        <pc:spChg chg="mod">
          <ac:chgData name="CHARLTON ELIZABETH" userId="10033FFF988933F2@LIVE.COM" providerId="AD" clId="Web-{5F978CBD-7EE0-41E9-96C3-80A9D51CA3CF}" dt="2018-02-25T15:40:54.418" v="509"/>
          <ac:spMkLst>
            <pc:docMk/>
            <pc:sldMk cId="2838679155" sldId="329"/>
            <ac:spMk id="2" creationId="{8149EDCA-1E97-4236-925B-EA93190BD0F3}"/>
          </ac:spMkLst>
        </pc:spChg>
        <pc:spChg chg="del">
          <ac:chgData name="CHARLTON ELIZABETH" userId="10033FFF988933F2@LIVE.COM" providerId="AD" clId="Web-{5F978CBD-7EE0-41E9-96C3-80A9D51CA3CF}" dt="2018-02-25T15:37:12.165" v="484"/>
          <ac:spMkLst>
            <pc:docMk/>
            <pc:sldMk cId="2838679155" sldId="329"/>
            <ac:spMk id="3" creationId="{81122887-C32C-4C52-86BD-2B4D60FF3E62}"/>
          </ac:spMkLst>
        </pc:spChg>
        <pc:picChg chg="add mod ord">
          <ac:chgData name="CHARLTON ELIZABETH" userId="10033FFF988933F2@LIVE.COM" providerId="AD" clId="Web-{5F978CBD-7EE0-41E9-96C3-80A9D51CA3CF}" dt="2018-02-25T15:37:33.806" v="488"/>
          <ac:picMkLst>
            <pc:docMk/>
            <pc:sldMk cId="2838679155" sldId="329"/>
            <ac:picMk id="4" creationId="{55B0917A-82FD-4E6F-9F42-47D89326A236}"/>
          </ac:picMkLst>
        </pc:picChg>
      </pc:sldChg>
      <pc:sldChg chg="modSp new ord">
        <pc:chgData name="CHARLTON ELIZABETH" userId="10033FFF988933F2@LIVE.COM" providerId="AD" clId="Web-{5F978CBD-7EE0-41E9-96C3-80A9D51CA3CF}" dt="2018-02-25T16:05:30.109" v="1072"/>
        <pc:sldMkLst>
          <pc:docMk/>
          <pc:sldMk cId="1624608547" sldId="330"/>
        </pc:sldMkLst>
        <pc:spChg chg="mod">
          <ac:chgData name="CHARLTON ELIZABETH" userId="10033FFF988933F2@LIVE.COM" providerId="AD" clId="Web-{5F978CBD-7EE0-41E9-96C3-80A9D51CA3CF}" dt="2018-02-25T15:41:27.575" v="546"/>
          <ac:spMkLst>
            <pc:docMk/>
            <pc:sldMk cId="1624608547" sldId="330"/>
            <ac:spMk id="2" creationId="{1F5989BD-424F-4403-9A99-D2A6CEEFD091}"/>
          </ac:spMkLst>
        </pc:spChg>
        <pc:spChg chg="mod">
          <ac:chgData name="CHARLTON ELIZABETH" userId="10033FFF988933F2@LIVE.COM" providerId="AD" clId="Web-{5F978CBD-7EE0-41E9-96C3-80A9D51CA3CF}" dt="2018-02-25T16:05:30.109" v="1072"/>
          <ac:spMkLst>
            <pc:docMk/>
            <pc:sldMk cId="1624608547" sldId="330"/>
            <ac:spMk id="3" creationId="{CAB12AAE-56A4-421B-B4BC-6336050BEDBA}"/>
          </ac:spMkLst>
        </pc:spChg>
      </pc:sldChg>
      <pc:sldChg chg="addSp delSp modSp new">
        <pc:chgData name="CHARLTON ELIZABETH" userId="10033FFF988933F2@LIVE.COM" providerId="AD" clId="Web-{5F978CBD-7EE0-41E9-96C3-80A9D51CA3CF}" dt="2018-02-25T15:57:03.915" v="591"/>
        <pc:sldMkLst>
          <pc:docMk/>
          <pc:sldMk cId="1814502740" sldId="331"/>
        </pc:sldMkLst>
        <pc:spChg chg="mod">
          <ac:chgData name="CHARLTON ELIZABETH" userId="10033FFF988933F2@LIVE.COM" providerId="AD" clId="Web-{5F978CBD-7EE0-41E9-96C3-80A9D51CA3CF}" dt="2018-02-25T15:56:47.618" v="585"/>
          <ac:spMkLst>
            <pc:docMk/>
            <pc:sldMk cId="1814502740" sldId="331"/>
            <ac:spMk id="2" creationId="{0EC714D7-E264-44C8-9CCF-55CA6C811681}"/>
          </ac:spMkLst>
        </pc:spChg>
        <pc:spChg chg="del">
          <ac:chgData name="CHARLTON ELIZABETH" userId="10033FFF988933F2@LIVE.COM" providerId="AD" clId="Web-{5F978CBD-7EE0-41E9-96C3-80A9D51CA3CF}" dt="2018-02-25T15:56:27.352" v="567"/>
          <ac:spMkLst>
            <pc:docMk/>
            <pc:sldMk cId="1814502740" sldId="331"/>
            <ac:spMk id="3" creationId="{545E7CDC-4C2C-4157-8246-A885C97AEB1E}"/>
          </ac:spMkLst>
        </pc:spChg>
        <pc:picChg chg="add mod ord">
          <ac:chgData name="CHARLTON ELIZABETH" userId="10033FFF988933F2@LIVE.COM" providerId="AD" clId="Web-{5F978CBD-7EE0-41E9-96C3-80A9D51CA3CF}" dt="2018-02-25T15:57:03.915" v="591"/>
          <ac:picMkLst>
            <pc:docMk/>
            <pc:sldMk cId="1814502740" sldId="331"/>
            <ac:picMk id="4" creationId="{5BD1F10B-1D77-468D-8ADF-786C3FC814E0}"/>
          </ac:picMkLst>
        </pc:picChg>
      </pc:sldChg>
      <pc:sldChg chg="modSp new">
        <pc:chgData name="CHARLTON ELIZABETH" userId="10033FFF988933F2@LIVE.COM" providerId="AD" clId="Web-{5F978CBD-7EE0-41E9-96C3-80A9D51CA3CF}" dt="2018-02-25T16:04:51.202" v="1045"/>
        <pc:sldMkLst>
          <pc:docMk/>
          <pc:sldMk cId="2459587517" sldId="332"/>
        </pc:sldMkLst>
        <pc:spChg chg="mod">
          <ac:chgData name="CHARLTON ELIZABETH" userId="10033FFF988933F2@LIVE.COM" providerId="AD" clId="Web-{5F978CBD-7EE0-41E9-96C3-80A9D51CA3CF}" dt="2018-02-25T16:02:59.201" v="879"/>
          <ac:spMkLst>
            <pc:docMk/>
            <pc:sldMk cId="2459587517" sldId="332"/>
            <ac:spMk id="2" creationId="{2624B097-541C-4DE8-B1BB-A05661672B11}"/>
          </ac:spMkLst>
        </pc:spChg>
        <pc:spChg chg="mod">
          <ac:chgData name="CHARLTON ELIZABETH" userId="10033FFF988933F2@LIVE.COM" providerId="AD" clId="Web-{5F978CBD-7EE0-41E9-96C3-80A9D51CA3CF}" dt="2018-02-25T16:04:51.202" v="1045"/>
          <ac:spMkLst>
            <pc:docMk/>
            <pc:sldMk cId="2459587517" sldId="332"/>
            <ac:spMk id="3" creationId="{3199F617-62E7-43A4-BBC4-E714FF3650CD}"/>
          </ac:spMkLst>
        </pc:spChg>
      </pc:sldChg>
      <pc:sldChg chg="new del">
        <pc:chgData name="CHARLTON ELIZABETH" userId="10033FFF988933F2@LIVE.COM" providerId="AD" clId="Web-{5F978CBD-7EE0-41E9-96C3-80A9D51CA3CF}" dt="2018-02-25T16:04:17.655" v="978"/>
        <pc:sldMkLst>
          <pc:docMk/>
          <pc:sldMk cId="1778411705" sldId="333"/>
        </pc:sldMkLst>
      </pc:sldChg>
    </pc:docChg>
  </pc:docChgLst>
  <pc:docChgLst>
    <pc:chgData name="CHARLTON ELIZABETH" userId="10033FFF988933F2@LIVE.COM" providerId="AD" clId="Web-{76FCF078-F8C0-4C15-870C-3AC1D215B788}"/>
    <pc:docChg chg="addSld modSld sldOrd modSection">
      <pc:chgData name="CHARLTON ELIZABETH" userId="10033FFF988933F2@LIVE.COM" providerId="AD" clId="Web-{76FCF078-F8C0-4C15-870C-3AC1D215B788}" dt="2018-02-11T19:07:19.242" v="563"/>
      <pc:docMkLst>
        <pc:docMk/>
      </pc:docMkLst>
      <pc:sldChg chg="ord">
        <pc:chgData name="CHARLTON ELIZABETH" userId="10033FFF988933F2@LIVE.COM" providerId="AD" clId="Web-{76FCF078-F8C0-4C15-870C-3AC1D215B788}" dt="2018-02-11T18:46:12.374" v="9"/>
        <pc:sldMkLst>
          <pc:docMk/>
          <pc:sldMk cId="3732725880" sldId="277"/>
        </pc:sldMkLst>
      </pc:sldChg>
      <pc:sldChg chg="ord">
        <pc:chgData name="CHARLTON ELIZABETH" userId="10033FFF988933F2@LIVE.COM" providerId="AD" clId="Web-{76FCF078-F8C0-4C15-870C-3AC1D215B788}" dt="2018-02-11T18:46:12.374" v="8"/>
        <pc:sldMkLst>
          <pc:docMk/>
          <pc:sldMk cId="4270431891" sldId="278"/>
        </pc:sldMkLst>
      </pc:sldChg>
      <pc:sldChg chg="ord">
        <pc:chgData name="CHARLTON ELIZABETH" userId="10033FFF988933F2@LIVE.COM" providerId="AD" clId="Web-{76FCF078-F8C0-4C15-870C-3AC1D215B788}" dt="2018-02-11T18:46:12.374" v="7"/>
        <pc:sldMkLst>
          <pc:docMk/>
          <pc:sldMk cId="1544333353" sldId="279"/>
        </pc:sldMkLst>
      </pc:sldChg>
      <pc:sldChg chg="ord">
        <pc:chgData name="CHARLTON ELIZABETH" userId="10033FFF988933F2@LIVE.COM" providerId="AD" clId="Web-{76FCF078-F8C0-4C15-870C-3AC1D215B788}" dt="2018-02-11T18:46:12.374" v="6"/>
        <pc:sldMkLst>
          <pc:docMk/>
          <pc:sldMk cId="378468244" sldId="280"/>
        </pc:sldMkLst>
      </pc:sldChg>
      <pc:sldChg chg="ord">
        <pc:chgData name="CHARLTON ELIZABETH" userId="10033FFF988933F2@LIVE.COM" providerId="AD" clId="Web-{76FCF078-F8C0-4C15-870C-3AC1D215B788}" dt="2018-02-11T18:46:12.374" v="5"/>
        <pc:sldMkLst>
          <pc:docMk/>
          <pc:sldMk cId="2122839772" sldId="281"/>
        </pc:sldMkLst>
      </pc:sldChg>
      <pc:sldChg chg="ord">
        <pc:chgData name="CHARLTON ELIZABETH" userId="10033FFF988933F2@LIVE.COM" providerId="AD" clId="Web-{76FCF078-F8C0-4C15-870C-3AC1D215B788}" dt="2018-02-11T18:46:12.374" v="4"/>
        <pc:sldMkLst>
          <pc:docMk/>
          <pc:sldMk cId="3531631728" sldId="282"/>
        </pc:sldMkLst>
      </pc:sldChg>
      <pc:sldChg chg="ord">
        <pc:chgData name="CHARLTON ELIZABETH" userId="10033FFF988933F2@LIVE.COM" providerId="AD" clId="Web-{76FCF078-F8C0-4C15-870C-3AC1D215B788}" dt="2018-02-11T18:46:12.374" v="3"/>
        <pc:sldMkLst>
          <pc:docMk/>
          <pc:sldMk cId="2330471990" sldId="283"/>
        </pc:sldMkLst>
      </pc:sldChg>
      <pc:sldChg chg="ord">
        <pc:chgData name="CHARLTON ELIZABETH" userId="10033FFF988933F2@LIVE.COM" providerId="AD" clId="Web-{76FCF078-F8C0-4C15-870C-3AC1D215B788}" dt="2018-02-11T18:46:12.374" v="2"/>
        <pc:sldMkLst>
          <pc:docMk/>
          <pc:sldMk cId="3469109887" sldId="284"/>
        </pc:sldMkLst>
      </pc:sldChg>
      <pc:sldChg chg="ord">
        <pc:chgData name="CHARLTON ELIZABETH" userId="10033FFF988933F2@LIVE.COM" providerId="AD" clId="Web-{76FCF078-F8C0-4C15-870C-3AC1D215B788}" dt="2018-02-11T18:46:12.374" v="1"/>
        <pc:sldMkLst>
          <pc:docMk/>
          <pc:sldMk cId="1870806101" sldId="285"/>
        </pc:sldMkLst>
      </pc:sldChg>
      <pc:sldChg chg="ord">
        <pc:chgData name="CHARLTON ELIZABETH" userId="10033FFF988933F2@LIVE.COM" providerId="AD" clId="Web-{76FCF078-F8C0-4C15-870C-3AC1D215B788}" dt="2018-02-11T18:46:12.374" v="0"/>
        <pc:sldMkLst>
          <pc:docMk/>
          <pc:sldMk cId="3464800523" sldId="286"/>
        </pc:sldMkLst>
      </pc:sldChg>
      <pc:sldChg chg="modSp">
        <pc:chgData name="CHARLTON ELIZABETH" userId="10033FFF988933F2@LIVE.COM" providerId="AD" clId="Web-{76FCF078-F8C0-4C15-870C-3AC1D215B788}" dt="2018-02-11T18:48:18.459" v="140"/>
        <pc:sldMkLst>
          <pc:docMk/>
          <pc:sldMk cId="1985482292" sldId="288"/>
        </pc:sldMkLst>
        <pc:spChg chg="mod">
          <ac:chgData name="CHARLTON ELIZABETH" userId="10033FFF988933F2@LIVE.COM" providerId="AD" clId="Web-{76FCF078-F8C0-4C15-870C-3AC1D215B788}" dt="2018-02-11T18:48:18.459" v="140"/>
          <ac:spMkLst>
            <pc:docMk/>
            <pc:sldMk cId="1985482292" sldId="288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76FCF078-F8C0-4C15-870C-3AC1D215B788}" dt="2018-02-11T18:47:11.047" v="71"/>
        <pc:sldMkLst>
          <pc:docMk/>
          <pc:sldMk cId="2001608956" sldId="289"/>
        </pc:sldMkLst>
        <pc:spChg chg="mod">
          <ac:chgData name="CHARLTON ELIZABETH" userId="10033FFF988933F2@LIVE.COM" providerId="AD" clId="Web-{76FCF078-F8C0-4C15-870C-3AC1D215B788}" dt="2018-02-11T18:47:11.047" v="71"/>
          <ac:spMkLst>
            <pc:docMk/>
            <pc:sldMk cId="2001608956" sldId="289"/>
            <ac:spMk id="3" creationId="{3AFC9FC7-4B68-4F15-A8D0-AD775F65A26D}"/>
          </ac:spMkLst>
        </pc:spChg>
      </pc:sldChg>
      <pc:sldChg chg="modSp new">
        <pc:chgData name="CHARLTON ELIZABETH" userId="10033FFF988933F2@LIVE.COM" providerId="AD" clId="Web-{76FCF078-F8C0-4C15-870C-3AC1D215B788}" dt="2018-02-11T19:06:31.170" v="545"/>
        <pc:sldMkLst>
          <pc:docMk/>
          <pc:sldMk cId="2219196511" sldId="300"/>
        </pc:sldMkLst>
        <pc:spChg chg="mod">
          <ac:chgData name="CHARLTON ELIZABETH" userId="10033FFF988933F2@LIVE.COM" providerId="AD" clId="Web-{76FCF078-F8C0-4C15-870C-3AC1D215B788}" dt="2018-02-11T18:50:38.844" v="152"/>
          <ac:spMkLst>
            <pc:docMk/>
            <pc:sldMk cId="2219196511" sldId="300"/>
            <ac:spMk id="2" creationId="{B3197941-0044-4566-8B75-C78AE7145715}"/>
          </ac:spMkLst>
        </pc:spChg>
        <pc:spChg chg="mod">
          <ac:chgData name="CHARLTON ELIZABETH" userId="10033FFF988933F2@LIVE.COM" providerId="AD" clId="Web-{76FCF078-F8C0-4C15-870C-3AC1D215B788}" dt="2018-02-11T19:06:31.170" v="545"/>
          <ac:spMkLst>
            <pc:docMk/>
            <pc:sldMk cId="2219196511" sldId="300"/>
            <ac:spMk id="3" creationId="{84E3728A-DBA5-4580-AE69-A3D1CCE95A0E}"/>
          </ac:spMkLst>
        </pc:spChg>
      </pc:sldChg>
      <pc:sldChg chg="addSp modSp new">
        <pc:chgData name="CHARLTON ELIZABETH" userId="10033FFF988933F2@LIVE.COM" providerId="AD" clId="Web-{76FCF078-F8C0-4C15-870C-3AC1D215B788}" dt="2018-02-11T19:05:32.401" v="480"/>
        <pc:sldMkLst>
          <pc:docMk/>
          <pc:sldMk cId="931484795" sldId="301"/>
        </pc:sldMkLst>
        <pc:spChg chg="mod">
          <ac:chgData name="CHARLTON ELIZABETH" userId="10033FFF988933F2@LIVE.COM" providerId="AD" clId="Web-{76FCF078-F8C0-4C15-870C-3AC1D215B788}" dt="2018-02-11T19:05:21.682" v="476"/>
          <ac:spMkLst>
            <pc:docMk/>
            <pc:sldMk cId="931484795" sldId="301"/>
            <ac:spMk id="2" creationId="{86A16528-F75D-48D4-833F-B3B8062F8563}"/>
          </ac:spMkLst>
        </pc:spChg>
        <pc:spChg chg="mod">
          <ac:chgData name="CHARLTON ELIZABETH" userId="10033FFF988933F2@LIVE.COM" providerId="AD" clId="Web-{76FCF078-F8C0-4C15-870C-3AC1D215B788}" dt="2018-02-11T19:05:28.354" v="479"/>
          <ac:spMkLst>
            <pc:docMk/>
            <pc:sldMk cId="931484795" sldId="301"/>
            <ac:spMk id="3" creationId="{D6862AEB-706D-4A8E-87D2-93C61DF22FC0}"/>
          </ac:spMkLst>
        </pc:spChg>
        <pc:spChg chg="add mod">
          <ac:chgData name="CHARLTON ELIZABETH" userId="10033FFF988933F2@LIVE.COM" providerId="AD" clId="Web-{76FCF078-F8C0-4C15-870C-3AC1D215B788}" dt="2018-02-11T19:05:32.401" v="480"/>
          <ac:spMkLst>
            <pc:docMk/>
            <pc:sldMk cId="931484795" sldId="301"/>
            <ac:spMk id="4" creationId="{41D842C9-A1E0-48F8-802B-BA55FE7373D8}"/>
          </ac:spMkLst>
        </pc:spChg>
      </pc:sldChg>
      <pc:sldChg chg="modSp new">
        <pc:chgData name="CHARLTON ELIZABETH" userId="10033FFF988933F2@LIVE.COM" providerId="AD" clId="Web-{76FCF078-F8C0-4C15-870C-3AC1D215B788}" dt="2018-02-11T19:07:18.804" v="561"/>
        <pc:sldMkLst>
          <pc:docMk/>
          <pc:sldMk cId="3665723421" sldId="302"/>
        </pc:sldMkLst>
        <pc:spChg chg="mod">
          <ac:chgData name="CHARLTON ELIZABETH" userId="10033FFF988933F2@LIVE.COM" providerId="AD" clId="Web-{76FCF078-F8C0-4C15-870C-3AC1D215B788}" dt="2018-02-11T19:07:07.195" v="549"/>
          <ac:spMkLst>
            <pc:docMk/>
            <pc:sldMk cId="3665723421" sldId="302"/>
            <ac:spMk id="2" creationId="{6855C3E8-71DF-4A68-BEF1-9753227F6022}"/>
          </ac:spMkLst>
        </pc:spChg>
        <pc:spChg chg="mod">
          <ac:chgData name="CHARLTON ELIZABETH" userId="10033FFF988933F2@LIVE.COM" providerId="AD" clId="Web-{76FCF078-F8C0-4C15-870C-3AC1D215B788}" dt="2018-02-11T19:07:18.804" v="561"/>
          <ac:spMkLst>
            <pc:docMk/>
            <pc:sldMk cId="3665723421" sldId="302"/>
            <ac:spMk id="3" creationId="{DAB784F1-F13C-48F9-A92B-4A7321904638}"/>
          </ac:spMkLst>
        </pc:spChg>
      </pc:sldChg>
    </pc:docChg>
  </pc:docChgLst>
  <pc:docChgLst>
    <pc:chgData name="CHARLTON ELIZABETH" userId="10033FFF988933F2@LIVE.COM" providerId="AD" clId="Web-{4CC3DEB2-25EB-4A12-9029-F0617813973D}"/>
    <pc:docChg chg="addSld modSld modSection">
      <pc:chgData name="CHARLTON ELIZABETH" userId="10033FFF988933F2@LIVE.COM" providerId="AD" clId="Web-{4CC3DEB2-25EB-4A12-9029-F0617813973D}" dt="2018-02-25T18:52:25.044" v="92"/>
      <pc:docMkLst>
        <pc:docMk/>
      </pc:docMkLst>
      <pc:sldChg chg="modSp">
        <pc:chgData name="CHARLTON ELIZABETH" userId="10033FFF988933F2@LIVE.COM" providerId="AD" clId="Web-{4CC3DEB2-25EB-4A12-9029-F0617813973D}" dt="2018-02-25T18:52:23.795" v="90"/>
        <pc:sldMkLst>
          <pc:docMk/>
          <pc:sldMk cId="2459587517" sldId="332"/>
        </pc:sldMkLst>
        <pc:spChg chg="mod">
          <ac:chgData name="CHARLTON ELIZABETH" userId="10033FFF988933F2@LIVE.COM" providerId="AD" clId="Web-{4CC3DEB2-25EB-4A12-9029-F0617813973D}" dt="2018-02-25T18:52:23.795" v="90"/>
          <ac:spMkLst>
            <pc:docMk/>
            <pc:sldMk cId="2459587517" sldId="332"/>
            <ac:spMk id="3" creationId="{3199F617-62E7-43A4-BBC4-E714FF3650CD}"/>
          </ac:spMkLst>
        </pc:spChg>
      </pc:sldChg>
      <pc:sldChg chg="addSp delSp modSp new">
        <pc:chgData name="CHARLTON ELIZABETH" userId="10033FFF988933F2@LIVE.COM" providerId="AD" clId="Web-{4CC3DEB2-25EB-4A12-9029-F0617813973D}" dt="2018-02-25T18:52:04.463" v="89"/>
        <pc:sldMkLst>
          <pc:docMk/>
          <pc:sldMk cId="2624415077" sldId="334"/>
        </pc:sldMkLst>
        <pc:spChg chg="mod">
          <ac:chgData name="CHARLTON ELIZABETH" userId="10033FFF988933F2@LIVE.COM" providerId="AD" clId="Web-{4CC3DEB2-25EB-4A12-9029-F0617813973D}" dt="2018-02-25T18:50:14.913" v="17"/>
          <ac:spMkLst>
            <pc:docMk/>
            <pc:sldMk cId="2624415077" sldId="334"/>
            <ac:spMk id="2" creationId="{582ACA2B-01AF-4914-80BD-2F09B30DB962}"/>
          </ac:spMkLst>
        </pc:spChg>
        <pc:spChg chg="mod">
          <ac:chgData name="CHARLTON ELIZABETH" userId="10033FFF988933F2@LIVE.COM" providerId="AD" clId="Web-{4CC3DEB2-25EB-4A12-9029-F0617813973D}" dt="2018-02-25T18:51:59.588" v="88"/>
          <ac:spMkLst>
            <pc:docMk/>
            <pc:sldMk cId="2624415077" sldId="334"/>
            <ac:spMk id="3" creationId="{9A6C8732-CA85-416E-B68C-89B6AAD96D63}"/>
          </ac:spMkLst>
        </pc:spChg>
        <pc:picChg chg="add del mod">
          <ac:chgData name="CHARLTON ELIZABETH" userId="10033FFF988933F2@LIVE.COM" providerId="AD" clId="Web-{4CC3DEB2-25EB-4A12-9029-F0617813973D}" dt="2018-02-25T18:50:30.539" v="54"/>
          <ac:picMkLst>
            <pc:docMk/>
            <pc:sldMk cId="2624415077" sldId="334"/>
            <ac:picMk id="4" creationId="{BBA9589C-6FB5-4CE1-8B96-62D6C8D062F4}"/>
          </ac:picMkLst>
        </pc:picChg>
        <pc:picChg chg="add mod">
          <ac:chgData name="CHARLTON ELIZABETH" userId="10033FFF988933F2@LIVE.COM" providerId="AD" clId="Web-{4CC3DEB2-25EB-4A12-9029-F0617813973D}" dt="2018-02-25T18:52:04.463" v="89"/>
          <ac:picMkLst>
            <pc:docMk/>
            <pc:sldMk cId="2624415077" sldId="334"/>
            <ac:picMk id="6" creationId="{163B4FEC-887A-4915-91C2-6E9F96430426}"/>
          </ac:picMkLst>
        </pc:picChg>
      </pc:sldChg>
    </pc:docChg>
  </pc:docChgLst>
  <pc:docChgLst>
    <pc:chgData name="CHARLTON ELIZABETH" userId="10033FFF988933F2@LIVE.COM" providerId="AD" clId="Web-{727DFD82-0D19-4BFE-8B3B-7957895D890F}"/>
    <pc:docChg chg="addSld delSld modSection">
      <pc:chgData name="CHARLTON ELIZABETH" userId="10033FFF988933F2@LIVE.COM" providerId="AD" clId="Web-{727DFD82-0D19-4BFE-8B3B-7957895D890F}" dt="2018-02-11T19:10:21.690" v="1"/>
      <pc:docMkLst>
        <pc:docMk/>
      </pc:docMkLst>
      <pc:sldChg chg="new del">
        <pc:chgData name="CHARLTON ELIZABETH" userId="10033FFF988933F2@LIVE.COM" providerId="AD" clId="Web-{727DFD82-0D19-4BFE-8B3B-7957895D890F}" dt="2018-02-11T19:10:21.690" v="1"/>
        <pc:sldMkLst>
          <pc:docMk/>
          <pc:sldMk cId="3740657205" sldId="303"/>
        </pc:sldMkLst>
      </pc:sldChg>
    </pc:docChg>
  </pc:docChgLst>
  <pc:docChgLst>
    <pc:chgData name="CHARLTON ELIZABETH" userId="10033FFF988933F2@LIVE.COM" providerId="AD" clId="Web-{A91B07B8-9EE9-4904-9D18-7756D53BFFAE}"/>
    <pc:docChg chg="addSld delSld modSld modSection">
      <pc:chgData name="CHARLTON ELIZABETH" userId="10033FFF988933F2@LIVE.COM" providerId="AD" clId="Web-{A91B07B8-9EE9-4904-9D18-7756D53BFFAE}" dt="2018-02-25T18:40:28.588" v="271"/>
      <pc:docMkLst>
        <pc:docMk/>
      </pc:docMkLst>
      <pc:sldChg chg="modSp">
        <pc:chgData name="CHARLTON ELIZABETH" userId="10033FFF988933F2@LIVE.COM" providerId="AD" clId="Web-{A91B07B8-9EE9-4904-9D18-7756D53BFFAE}" dt="2018-02-25T18:40:28.588" v="270"/>
        <pc:sldMkLst>
          <pc:docMk/>
          <pc:sldMk cId="2819490314" sldId="297"/>
        </pc:sldMkLst>
        <pc:spChg chg="mod">
          <ac:chgData name="CHARLTON ELIZABETH" userId="10033FFF988933F2@LIVE.COM" providerId="AD" clId="Web-{A91B07B8-9EE9-4904-9D18-7756D53BFFAE}" dt="2018-02-25T18:40:28.588" v="270"/>
          <ac:spMkLst>
            <pc:docMk/>
            <pc:sldMk cId="2819490314" sldId="297"/>
            <ac:spMk id="3" creationId="{0BB58B5C-B2AB-42C6-9C32-76FCA07DE2A4}"/>
          </ac:spMkLst>
        </pc:spChg>
      </pc:sldChg>
      <pc:sldChg chg="modSp">
        <pc:chgData name="CHARLTON ELIZABETH" userId="10033FFF988933F2@LIVE.COM" providerId="AD" clId="Web-{A91B07B8-9EE9-4904-9D18-7756D53BFFAE}" dt="2018-02-25T18:37:26.204" v="135"/>
        <pc:sldMkLst>
          <pc:docMk/>
          <pc:sldMk cId="3054255268" sldId="325"/>
        </pc:sldMkLst>
        <pc:spChg chg="mod">
          <ac:chgData name="CHARLTON ELIZABETH" userId="10033FFF988933F2@LIVE.COM" providerId="AD" clId="Web-{A91B07B8-9EE9-4904-9D18-7756D53BFFAE}" dt="2018-02-25T18:37:26.204" v="135"/>
          <ac:spMkLst>
            <pc:docMk/>
            <pc:sldMk cId="3054255268" sldId="325"/>
            <ac:spMk id="3" creationId="{FC04CDEA-2C01-42A6-9E5E-63391E48ECC1}"/>
          </ac:spMkLst>
        </pc:spChg>
      </pc:sldChg>
      <pc:sldChg chg="del">
        <pc:chgData name="CHARLTON ELIZABETH" userId="10033FFF988933F2@LIVE.COM" providerId="AD" clId="Web-{A91B07B8-9EE9-4904-9D18-7756D53BFFAE}" dt="2018-02-25T18:35:42.423" v="72"/>
        <pc:sldMkLst>
          <pc:docMk/>
          <pc:sldMk cId="1624608547" sldId="330"/>
        </pc:sldMkLst>
      </pc:sldChg>
      <pc:sldChg chg="modSp new">
        <pc:chgData name="CHARLTON ELIZABETH" userId="10033FFF988933F2@LIVE.COM" providerId="AD" clId="Web-{A91B07B8-9EE9-4904-9D18-7756D53BFFAE}" dt="2018-02-25T18:39:50.992" v="237"/>
        <pc:sldMkLst>
          <pc:docMk/>
          <pc:sldMk cId="1842742398" sldId="333"/>
        </pc:sldMkLst>
        <pc:spChg chg="mod">
          <ac:chgData name="CHARLTON ELIZABETH" userId="10033FFF988933F2@LIVE.COM" providerId="AD" clId="Web-{A91B07B8-9EE9-4904-9D18-7756D53BFFAE}" dt="2018-02-25T18:38:09.800" v="150"/>
          <ac:spMkLst>
            <pc:docMk/>
            <pc:sldMk cId="1842742398" sldId="333"/>
            <ac:spMk id="2" creationId="{378445BD-E772-4E43-A074-5F5EB960675B}"/>
          </ac:spMkLst>
        </pc:spChg>
        <pc:spChg chg="mod">
          <ac:chgData name="CHARLTON ELIZABETH" userId="10033FFF988933F2@LIVE.COM" providerId="AD" clId="Web-{A91B07B8-9EE9-4904-9D18-7756D53BFFAE}" dt="2018-02-25T18:39:50.992" v="237"/>
          <ac:spMkLst>
            <pc:docMk/>
            <pc:sldMk cId="1842742398" sldId="333"/>
            <ac:spMk id="3" creationId="{991A99D4-0508-4BAF-ADEE-988810BCB089}"/>
          </ac:spMkLst>
        </pc:spChg>
      </pc:sldChg>
    </pc:docChg>
  </pc:docChgLst>
  <pc:docChgLst>
    <pc:chgData name="CHARLTON ELIZABETH" userId="10033FFF988933F2@LIVE.COM" providerId="AD" clId="Web-{47A06DD3-CB9D-4FB4-9345-EE94AE54F9FD}"/>
    <pc:docChg chg="addSld modSld modSection">
      <pc:chgData name="CHARLTON ELIZABETH" userId="10033FFF988933F2@LIVE.COM" providerId="AD" clId="Web-{47A06DD3-CB9D-4FB4-9345-EE94AE54F9FD}" dt="2018-02-19T13:32:06.801" v="19"/>
      <pc:docMkLst>
        <pc:docMk/>
      </pc:docMkLst>
      <pc:sldChg chg="modSp new">
        <pc:chgData name="CHARLTON ELIZABETH" userId="10033FFF988933F2@LIVE.COM" providerId="AD" clId="Web-{47A06DD3-CB9D-4FB4-9345-EE94AE54F9FD}" dt="2018-02-19T13:32:01.911" v="17"/>
        <pc:sldMkLst>
          <pc:docMk/>
          <pc:sldMk cId="2664509717" sldId="320"/>
        </pc:sldMkLst>
        <pc:spChg chg="mod">
          <ac:chgData name="CHARLTON ELIZABETH" userId="10033FFF988933F2@LIVE.COM" providerId="AD" clId="Web-{47A06DD3-CB9D-4FB4-9345-EE94AE54F9FD}" dt="2018-02-19T13:32:01.911" v="17"/>
          <ac:spMkLst>
            <pc:docMk/>
            <pc:sldMk cId="2664509717" sldId="320"/>
            <ac:spMk id="2" creationId="{435B0007-AE81-4334-ACC6-7282F00EEE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C72B-CE8B-45FF-A46E-BECA3E5CD1D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088D-3F14-4594-8508-86FA24E1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E65A-E0AF-4172-948C-C2CF73C3BFB8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1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DB5C-FFE4-4211-96D3-266DA69B644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n8_uSfoc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oles-musique.com/eng/Kyosuke_Himuro-Dear_Algernon-lyrics,p0762914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owatonnamedia.symbaloo.com/hom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yrwoCec1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DdYUbfTtE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ECB3-EBFA-459D-BC43-185903FA0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298"/>
            <a:ext cx="9144000" cy="2387600"/>
          </a:xfrm>
        </p:spPr>
        <p:txBody>
          <a:bodyPr>
            <a:noAutofit/>
          </a:bodyPr>
          <a:lstStyle/>
          <a:p>
            <a:r>
              <a:rPr lang="en-US" sz="14900">
                <a:solidFill>
                  <a:schemeClr val="bg1"/>
                </a:solidFill>
              </a:rPr>
              <a:t>Unit 3 </a:t>
            </a:r>
            <a:br>
              <a:rPr lang="en-US" sz="14900">
                <a:solidFill>
                  <a:schemeClr val="bg1"/>
                </a:solidFill>
              </a:rPr>
            </a:br>
            <a:r>
              <a:rPr lang="en-US" sz="14900">
                <a:solidFill>
                  <a:schemeClr val="bg1"/>
                </a:solidFill>
              </a:rPr>
              <a:t>Days 1-5</a:t>
            </a:r>
          </a:p>
        </p:txBody>
      </p:sp>
    </p:spTree>
    <p:extLst>
      <p:ext uri="{BB962C8B-B14F-4D97-AF65-F5344CB8AC3E}">
        <p14:creationId xmlns:p14="http://schemas.microsoft.com/office/powerpoint/2010/main" val="193479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Have a rewind button on your life?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Have a pause button on your li</a:t>
            </a:r>
            <a:r>
              <a:rPr lang="en-US" sz="4800">
                <a:latin typeface="Arial"/>
              </a:rPr>
              <a:t>fe?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37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able to speak to animals?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able to speak all foreign languages?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84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able to read minds?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able to tell t</a:t>
            </a:r>
            <a:r>
              <a:rPr lang="en-US" sz="4800">
                <a:latin typeface="Arial"/>
              </a:rPr>
              <a:t>he future?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84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Not have elbows?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Not have knees?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95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smart?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funny?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41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smart, but know that people hate you?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dumb, but not know that people hate you?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80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physically fit/strong?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smart?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19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good looking?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smart?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52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smart, but know that people hate you?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Be dumb, but not know that people hate you?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18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Know everything for 5 years, but then you die?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Have a below average intelligence, and live for a normal amount?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62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4560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189162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A934-D248-4B98-9842-863CDFAC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Rumi’s “Two Kinds of Intelligence”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D906-A4CA-4018-8735-EF3F0ABF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1. Tape the poem into your notebook.</a:t>
            </a:r>
          </a:p>
          <a:p>
            <a:pPr marL="0" indent="0">
              <a:buNone/>
            </a:pPr>
            <a:r>
              <a:rPr lang="en-US" sz="3600"/>
              <a:t>2. Annotate the poem.</a:t>
            </a:r>
          </a:p>
          <a:p>
            <a:pPr marL="0" indent="0">
              <a:buNone/>
            </a:pPr>
            <a:r>
              <a:rPr lang="en-US" sz="3600"/>
              <a:t>3. Describe the two types of intelligence. Which one is more common or thought of?</a:t>
            </a:r>
          </a:p>
          <a:p>
            <a:pPr marL="0" indent="0">
              <a:buNone/>
            </a:pPr>
            <a:r>
              <a:rPr lang="en-US" sz="3600"/>
              <a:t>4. Which type of intelligence do you think is the most important?</a:t>
            </a:r>
          </a:p>
          <a:p>
            <a:pPr marL="0" indent="0">
              <a:buNone/>
            </a:pPr>
            <a:r>
              <a:rPr lang="en-US" sz="3600"/>
              <a:t>5. Make some connections to something outside of the text. What does this poem remind you of?</a:t>
            </a:r>
          </a:p>
        </p:txBody>
      </p:sp>
    </p:spTree>
    <p:extLst>
      <p:ext uri="{BB962C8B-B14F-4D97-AF65-F5344CB8AC3E}">
        <p14:creationId xmlns:p14="http://schemas.microsoft.com/office/powerpoint/2010/main" val="293040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E96D-11AF-4CE7-B426-60702AC0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6032-BB3D-483A-AA95-74FB19E1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7" y="1825625"/>
            <a:ext cx="10950526" cy="4351338"/>
          </a:xfrm>
        </p:spPr>
        <p:txBody>
          <a:bodyPr/>
          <a:lstStyle/>
          <a:p>
            <a:r>
              <a:rPr lang="en-US" sz="3600"/>
              <a:t>Pages 9 and 10 in yellow narrative packet (due Tuesday)</a:t>
            </a:r>
          </a:p>
          <a:p>
            <a:r>
              <a:rPr lang="en-US" sz="3600"/>
              <a:t>Speech topic</a:t>
            </a:r>
          </a:p>
          <a:p>
            <a:pPr lvl="1"/>
            <a:r>
              <a:rPr lang="en-US" sz="3600"/>
              <a:t>Do some preliminary research.</a:t>
            </a:r>
          </a:p>
          <a:p>
            <a:pPr lvl="1"/>
            <a:r>
              <a:rPr lang="en-US" sz="3600"/>
              <a:t>What areas of science are you interested in?</a:t>
            </a:r>
          </a:p>
          <a:p>
            <a:pPr lvl="1"/>
            <a:r>
              <a:rPr lang="en-US" sz="3600"/>
              <a:t>Write down 3 topics that you might want to research more.</a:t>
            </a:r>
          </a:p>
        </p:txBody>
      </p:sp>
    </p:spTree>
    <p:extLst>
      <p:ext uri="{BB962C8B-B14F-4D97-AF65-F5344CB8AC3E}">
        <p14:creationId xmlns:p14="http://schemas.microsoft.com/office/powerpoint/2010/main" val="263769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5747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32674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AE9B-9301-4507-B55D-CBD7255A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8B5C-B2AB-42C6-9C32-76FCA07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When do you think "Two Kinds of Intelligence" was written? Explain your answer with evidence from the poem.</a:t>
            </a:r>
          </a:p>
          <a:p>
            <a:pPr marL="0" indent="0" algn="ctr">
              <a:buNone/>
            </a:pPr>
            <a:endParaRPr lang="en-US" sz="54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>
                <a:solidFill>
                  <a:srgbClr val="FF0000"/>
                </a:solidFill>
              </a:rPr>
              <a:t>When you are done, please get out your AOW.</a:t>
            </a:r>
          </a:p>
        </p:txBody>
      </p:sp>
    </p:spTree>
    <p:extLst>
      <p:ext uri="{BB962C8B-B14F-4D97-AF65-F5344CB8AC3E}">
        <p14:creationId xmlns:p14="http://schemas.microsoft.com/office/powerpoint/2010/main" val="198548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B20A-85E9-41E4-8D15-6346C032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FC7-4B68-4F15-A8D0-AD775F65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Intro to Speech</a:t>
            </a:r>
          </a:p>
          <a:p>
            <a:r>
              <a:rPr lang="en-US" sz="3600"/>
              <a:t>10 Minute AOW discussion</a:t>
            </a:r>
            <a:endParaRPr lang="en-US"/>
          </a:p>
          <a:p>
            <a:r>
              <a:rPr lang="en-US" sz="3600"/>
              <a:t>“Flowers for Algernon” Reports 1-6</a:t>
            </a:r>
          </a:p>
          <a:p>
            <a:r>
              <a:rPr lang="en-US" sz="3600"/>
              <a:t>Homework:</a:t>
            </a:r>
          </a:p>
          <a:p>
            <a:pPr lvl="1"/>
            <a:r>
              <a:rPr lang="en-US" sz="3600"/>
              <a:t>Three speech topics</a:t>
            </a:r>
          </a:p>
        </p:txBody>
      </p:sp>
    </p:spTree>
    <p:extLst>
      <p:ext uri="{BB962C8B-B14F-4D97-AF65-F5344CB8AC3E}">
        <p14:creationId xmlns:p14="http://schemas.microsoft.com/office/powerpoint/2010/main" val="200160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7941-0044-4566-8B75-C78AE714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Argumentative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3728A-DBA5-4580-AE69-A3D1CCE95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Objective: Convince your audience to agree with you by the end of the speech.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Topic: Ethics in Science and Technology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6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6528-F75D-48D4-833F-B3B8062F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Speech Topic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2AEB-706D-4A8E-87D2-93C61DF2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01"/>
            <a:ext cx="4951735" cy="50796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Designer Babies/Gene Editing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Cloning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Organic Foods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Factory Farms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3D Printed Organs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Driverless Cars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Colonization of Mars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842C9-A1E0-48F8-802B-BA55FE7373D8}"/>
              </a:ext>
            </a:extLst>
          </p:cNvPr>
          <p:cNvSpPr txBox="1"/>
          <p:nvPr/>
        </p:nvSpPr>
        <p:spPr>
          <a:xfrm>
            <a:off x="6229350" y="1587201"/>
            <a:ext cx="5818188" cy="49787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Wearable Technology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Organ Donation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Data Privacy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Pollution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Weapon Development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Drones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Artificial Wombs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US" sz="3600"/>
              <a:t>Google Clips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4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B965-B920-471F-8C0D-FD30C2E9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AOW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3E9A-6EF6-46C1-B1A6-9DE7130F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0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Daniel Keyes</a:t>
            </a:r>
          </a:p>
        </p:txBody>
      </p:sp>
      <p:sp>
        <p:nvSpPr>
          <p:cNvPr id="4" name="AutoShape 2" descr="Image result for daniel key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4427" y="1690688"/>
            <a:ext cx="55898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/>
              <a:t>Has a degree in Psychology, but went back to school to get his teaching license.</a:t>
            </a:r>
          </a:p>
          <a:p>
            <a:r>
              <a:rPr lang="en-US" sz="3200"/>
              <a:t>Taught English in NY, but continued writing on weekends.</a:t>
            </a:r>
          </a:p>
          <a:p>
            <a:r>
              <a:rPr lang="en-US" sz="3200"/>
              <a:t>Eventually became a college professor.</a:t>
            </a:r>
          </a:p>
          <a:p>
            <a:r>
              <a:rPr lang="en-US" sz="3200"/>
              <a:t>He’s a pretty smart dude.</a:t>
            </a:r>
          </a:p>
        </p:txBody>
      </p:sp>
      <p:pic>
        <p:nvPicPr>
          <p:cNvPr id="1028" name="Picture 4" descr="Image result for daniel ke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1527346"/>
            <a:ext cx="5521420" cy="46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25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“Flowers for Algernon”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Written in 1958, published a year later</a:t>
            </a:r>
          </a:p>
          <a:p>
            <a:r>
              <a:rPr lang="en-US" sz="3600"/>
              <a:t>Originally a short story, but was adapted into a novel in 1966.</a:t>
            </a:r>
          </a:p>
          <a:p>
            <a:r>
              <a:rPr lang="en-US" sz="3600"/>
              <a:t>It has NEVER gone “out of print” and has multiple awards.</a:t>
            </a:r>
          </a:p>
        </p:txBody>
      </p:sp>
    </p:spTree>
    <p:extLst>
      <p:ext uri="{BB962C8B-B14F-4D97-AF65-F5344CB8AC3E}">
        <p14:creationId xmlns:p14="http://schemas.microsoft.com/office/powerpoint/2010/main" val="427043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AE9B-9301-4507-B55D-CBD7255A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8B5C-B2AB-42C6-9C32-76FCA07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Why is it important to be smart? How do people treat those who are not seen as “smart”?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12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>
                <a:solidFill>
                  <a:srgbClr val="FF0000"/>
                </a:solidFill>
              </a:rPr>
              <a:t>Get out your identity projects. Also make sure you have your copy of </a:t>
            </a:r>
            <a:r>
              <a:rPr lang="en-US" sz="4800" b="1" i="1">
                <a:solidFill>
                  <a:srgbClr val="FF0000"/>
                </a:solidFill>
              </a:rPr>
              <a:t>Breaking Night </a:t>
            </a:r>
            <a:r>
              <a:rPr lang="en-US" sz="4800" b="1">
                <a:solidFill>
                  <a:srgbClr val="FF0000"/>
                </a:solidFill>
              </a:rPr>
              <a:t>with you.</a:t>
            </a:r>
          </a:p>
        </p:txBody>
      </p:sp>
    </p:spTree>
    <p:extLst>
      <p:ext uri="{BB962C8B-B14F-4D97-AF65-F5344CB8AC3E}">
        <p14:creationId xmlns:p14="http://schemas.microsoft.com/office/powerpoint/2010/main" val="145718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Censorship and “FFA”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It has been “challenged” all over the US and Canada because it is “inappropriate” for young readers (but we’re ignoring that)</a:t>
            </a:r>
          </a:p>
          <a:p>
            <a:r>
              <a:rPr lang="en-US" sz="3600"/>
              <a:t>Schools in Pennsylvania and Texas succeeded in getting the book removed from school libraries.</a:t>
            </a:r>
          </a:p>
          <a:p>
            <a:r>
              <a:rPr lang="en-US" sz="3600"/>
              <a:t>It is #4 on the American Library Association’s list of 100 Most Frequently Challenged Books of 1990-1999</a:t>
            </a:r>
          </a:p>
        </p:txBody>
      </p:sp>
    </p:spTree>
    <p:extLst>
      <p:ext uri="{BB962C8B-B14F-4D97-AF65-F5344CB8AC3E}">
        <p14:creationId xmlns:p14="http://schemas.microsoft.com/office/powerpoint/2010/main" val="1544333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“Dear Algernon” by </a:t>
            </a:r>
            <a:r>
              <a:rPr lang="en-US" err="1"/>
              <a:t>Kyosuke</a:t>
            </a:r>
            <a:r>
              <a:rPr lang="en-US"/>
              <a:t> </a:t>
            </a:r>
            <a:r>
              <a:rPr lang="en-US" err="1"/>
              <a:t>Hirumo</a:t>
            </a:r>
            <a:endParaRPr lang="en-US"/>
          </a:p>
        </p:txBody>
      </p:sp>
      <p:pic>
        <p:nvPicPr>
          <p:cNvPr id="4" name="zRn8_uSfoc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4908" y="1690688"/>
            <a:ext cx="8039289" cy="45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3DD-E554-45A4-979E-BC86E38C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“Dear Algernon” Lyrics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9620-1AE9-48B2-B22D-4E0514C69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https://www.paroles-musique.com/eng/Kyosuke_Himuro-Dear_Algernon-lyrics,p07629142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Turn and talk: Based on the lyrics and the video, what do you think “Flowers for Algernon” is going to be about? Also consider the tone/mood. </a:t>
            </a:r>
          </a:p>
        </p:txBody>
      </p:sp>
    </p:spTree>
    <p:extLst>
      <p:ext uri="{BB962C8B-B14F-4D97-AF65-F5344CB8AC3E}">
        <p14:creationId xmlns:p14="http://schemas.microsoft.com/office/powerpoint/2010/main" val="2122839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FFA Vocabulary (Page 32 and 33)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08114"/>
          <a:ext cx="10515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648354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0651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Word</a:t>
                      </a:r>
                      <a:r>
                        <a:rPr lang="en-US" sz="2800" baseline="0"/>
                        <a:t>: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Synonym to Match: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7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Misled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Conceal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0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Tangible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Supposition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38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Refute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3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Invariably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Self-examining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0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Always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Verified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5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Obscure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Disprove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22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Deterioration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Confirmed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2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Reversal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5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Introspective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Worsening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2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631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/>
          <a:lstStyle/>
          <a:p>
            <a:r>
              <a:rPr lang="en-US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953"/>
            <a:ext cx="10515600" cy="4351338"/>
          </a:xfrm>
        </p:spPr>
        <p:txBody>
          <a:bodyPr>
            <a:noAutofit/>
          </a:bodyPr>
          <a:lstStyle/>
          <a:p>
            <a:r>
              <a:rPr lang="en-US"/>
              <a:t>Misled (C) Deceived</a:t>
            </a:r>
          </a:p>
          <a:p>
            <a:r>
              <a:rPr lang="en-US"/>
              <a:t>Tangible (F) Real</a:t>
            </a:r>
          </a:p>
          <a:p>
            <a:r>
              <a:rPr lang="en-US"/>
              <a:t>Refute (G) Disprove</a:t>
            </a:r>
          </a:p>
          <a:p>
            <a:r>
              <a:rPr lang="en-US"/>
              <a:t>Invariably (E) Always</a:t>
            </a:r>
          </a:p>
          <a:p>
            <a:r>
              <a:rPr lang="en-US"/>
              <a:t>Regression (I) Reversal</a:t>
            </a:r>
          </a:p>
          <a:p>
            <a:r>
              <a:rPr lang="en-US"/>
              <a:t>Verified (H) Confirmed</a:t>
            </a:r>
          </a:p>
          <a:p>
            <a:r>
              <a:rPr lang="en-US"/>
              <a:t>Obscure (A) Conceal</a:t>
            </a:r>
          </a:p>
          <a:p>
            <a:r>
              <a:rPr lang="en-US"/>
              <a:t>Deterioration (J) Worsening</a:t>
            </a:r>
          </a:p>
          <a:p>
            <a:r>
              <a:rPr lang="en-US"/>
              <a:t>Hypothesis (B) Supposition</a:t>
            </a:r>
          </a:p>
          <a:p>
            <a:r>
              <a:rPr lang="en-US"/>
              <a:t>Introspective (D) Self-examining</a:t>
            </a:r>
          </a:p>
        </p:txBody>
      </p:sp>
    </p:spTree>
    <p:extLst>
      <p:ext uri="{BB962C8B-B14F-4D97-AF65-F5344CB8AC3E}">
        <p14:creationId xmlns:p14="http://schemas.microsoft.com/office/powerpoint/2010/main" val="2330471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C3E8-71DF-4A68-BEF1-9753227F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Read!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84F1-F13C-48F9-A92B-4A732190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/>
              <a:t>"Flowers for Algernon” Reports 1-6 (33)</a:t>
            </a:r>
          </a:p>
        </p:txBody>
      </p:sp>
    </p:spTree>
    <p:extLst>
      <p:ext uri="{BB962C8B-B14F-4D97-AF65-F5344CB8AC3E}">
        <p14:creationId xmlns:p14="http://schemas.microsoft.com/office/powerpoint/2010/main" val="3665723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0492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1402501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AE9B-9301-4507-B55D-CBD7255A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8B5C-B2AB-42C6-9C32-76FCA07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Make a prediction about what is going to happen to Charlie. What do you think the story is going to be about? Consider the title of the story when making your prediction.</a:t>
            </a:r>
          </a:p>
        </p:txBody>
      </p:sp>
    </p:spTree>
    <p:extLst>
      <p:ext uri="{BB962C8B-B14F-4D97-AF65-F5344CB8AC3E}">
        <p14:creationId xmlns:p14="http://schemas.microsoft.com/office/powerpoint/2010/main" val="1074490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B20A-85E9-41E4-8D15-6346C032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FC7-4B68-4F15-A8D0-AD775F65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IR Journal</a:t>
            </a:r>
          </a:p>
          <a:p>
            <a:r>
              <a:rPr lang="en-US" sz="3600" dirty="0">
                <a:cs typeface="Calibri"/>
              </a:rPr>
              <a:t>Finish Reports 1-6</a:t>
            </a:r>
            <a:endParaRPr lang="en-US" dirty="0"/>
          </a:p>
          <a:p>
            <a:r>
              <a:rPr lang="en-US" sz="3600" dirty="0">
                <a:cs typeface="Calibri"/>
              </a:rPr>
              <a:t>Plot Notes</a:t>
            </a:r>
            <a:endParaRPr lang="en-US" sz="3600" dirty="0"/>
          </a:p>
          <a:p>
            <a:r>
              <a:rPr lang="en-US" sz="3600" dirty="0"/>
              <a:t>“Flowers for Algernon” Reports 7-9</a:t>
            </a:r>
            <a:endParaRPr lang="en-US" sz="3600" dirty="0">
              <a:cs typeface="Calibri"/>
            </a:endParaRPr>
          </a:p>
          <a:p>
            <a:r>
              <a:rPr lang="en-US" sz="3600" dirty="0">
                <a:cs typeface="Calibri"/>
              </a:rPr>
              <a:t>Parallel Episodes</a:t>
            </a:r>
          </a:p>
        </p:txBody>
      </p:sp>
    </p:spTree>
    <p:extLst>
      <p:ext uri="{BB962C8B-B14F-4D97-AF65-F5344CB8AC3E}">
        <p14:creationId xmlns:p14="http://schemas.microsoft.com/office/powerpoint/2010/main" val="2506384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0007-AE81-4334-ACC6-7282F00E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IR Journals (Quarter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AE74-2090-4471-9D8D-AD849A545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0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B20A-85E9-41E4-8D15-6346C032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FC7-4B68-4F15-A8D0-AD775F65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Identity Projects</a:t>
            </a:r>
          </a:p>
          <a:p>
            <a:r>
              <a:rPr lang="en-US" sz="3600"/>
              <a:t>Intro to Unit 3</a:t>
            </a:r>
          </a:p>
          <a:p>
            <a:r>
              <a:rPr lang="en-US" sz="3600"/>
              <a:t>“Two Kinds of Intelligence”</a:t>
            </a:r>
          </a:p>
          <a:p>
            <a:r>
              <a:rPr lang="en-US" sz="3600"/>
              <a:t>Intro to “Flowers for Algernon”</a:t>
            </a:r>
          </a:p>
        </p:txBody>
      </p:sp>
    </p:spTree>
    <p:extLst>
      <p:ext uri="{BB962C8B-B14F-4D97-AF65-F5344CB8AC3E}">
        <p14:creationId xmlns:p14="http://schemas.microsoft.com/office/powerpoint/2010/main" val="2587357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C3E8-71DF-4A68-BEF1-9753227F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Read!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84F1-F13C-48F9-A92B-4A732190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/>
              <a:t>"Flowers for Algernon” Reports 1-6 (33)</a:t>
            </a:r>
          </a:p>
        </p:txBody>
      </p:sp>
    </p:spTree>
    <p:extLst>
      <p:ext uri="{BB962C8B-B14F-4D97-AF65-F5344CB8AC3E}">
        <p14:creationId xmlns:p14="http://schemas.microsoft.com/office/powerpoint/2010/main" val="1044596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6228-C34B-481C-99BA-91C52EEA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Your Homework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1945-58E4-4FE8-AAAC-1F0BB193E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Find, read, and annotate two articles about your speech topic.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0561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877A-C6AB-4B48-9B33-DC69982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Credibility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8678-06D7-4F98-90ED-0F8816A7F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20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Turn and talk to your table clump people about the following questions: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1. What does it mean to be "credible?"</a:t>
            </a: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2. What should you look for when deciding whether or not an article is "credible?"</a:t>
            </a: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3. How might our specific speech topics make credibility especially important?</a:t>
            </a:r>
          </a:p>
        </p:txBody>
      </p:sp>
    </p:spTree>
    <p:extLst>
      <p:ext uri="{BB962C8B-B14F-4D97-AF65-F5344CB8AC3E}">
        <p14:creationId xmlns:p14="http://schemas.microsoft.com/office/powerpoint/2010/main" val="1981143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D974-DC24-45DB-9CD2-68308A1B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to look for...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26351-34DB-45A0-A75A-80FA9F47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A recent article (within 10 years, but ideally within 5)</a:t>
            </a:r>
          </a:p>
          <a:p>
            <a:r>
              <a:rPr lang="en-US" sz="3600" dirty="0">
                <a:cs typeface="Calibri"/>
              </a:rPr>
              <a:t>An author who knows what s/he is talking about</a:t>
            </a:r>
          </a:p>
          <a:p>
            <a:r>
              <a:rPr lang="en-US" sz="3600" dirty="0">
                <a:cs typeface="Calibri"/>
              </a:rPr>
              <a:t>A publisher who is unbiased</a:t>
            </a:r>
          </a:p>
        </p:txBody>
      </p:sp>
    </p:spTree>
    <p:extLst>
      <p:ext uri="{BB962C8B-B14F-4D97-AF65-F5344CB8AC3E}">
        <p14:creationId xmlns:p14="http://schemas.microsoft.com/office/powerpoint/2010/main" val="2310812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70AE-F002-4F51-ADE1-B3299B44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do I find articles?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E692-F46D-4081-B1FC-A51401EEC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Google</a:t>
            </a:r>
          </a:p>
          <a:p>
            <a:r>
              <a:rPr lang="en-US" sz="3600" dirty="0">
                <a:cs typeface="Calibri"/>
                <a:hlinkClick r:id="rId2"/>
              </a:rPr>
              <a:t>https://owatonnamedia.symbaloo.com/home</a:t>
            </a:r>
            <a:r>
              <a:rPr lang="en-US" sz="3600" dirty="0">
                <a:cs typeface="Calibri"/>
              </a:rPr>
              <a:t> </a:t>
            </a:r>
          </a:p>
          <a:p>
            <a:pPr lvl="1"/>
            <a:r>
              <a:rPr lang="en-US" sz="3200" dirty="0">
                <a:cs typeface="Calibri"/>
              </a:rPr>
              <a:t>ELM Middle School--&gt;</a:t>
            </a:r>
            <a:r>
              <a:rPr lang="en-US" sz="3200" dirty="0" err="1">
                <a:cs typeface="Calibri"/>
              </a:rPr>
              <a:t>Explora</a:t>
            </a:r>
            <a:r>
              <a:rPr lang="en-US" sz="3200" dirty="0">
                <a:cs typeface="Calibri"/>
              </a:rPr>
              <a:t> Teens</a:t>
            </a:r>
          </a:p>
        </p:txBody>
      </p:sp>
    </p:spTree>
    <p:extLst>
      <p:ext uri="{BB962C8B-B14F-4D97-AF65-F5344CB8AC3E}">
        <p14:creationId xmlns:p14="http://schemas.microsoft.com/office/powerpoint/2010/main" val="248314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15BF-D487-497B-9DF7-6E88FCAF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Questions on your homework???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FE75-2AB3-4213-B7B0-CC787EDD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4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and Subplots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Plot: the events of a story.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Subplots: a plot that is related to but less important than the main plot of a story.</a:t>
            </a:r>
          </a:p>
        </p:txBody>
      </p:sp>
    </p:spTree>
    <p:extLst>
      <p:ext uri="{BB962C8B-B14F-4D97-AF65-F5344CB8AC3E}">
        <p14:creationId xmlns:p14="http://schemas.microsoft.com/office/powerpoint/2010/main" val="15212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Subplot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Subplots are a part of almost every TV show ever.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Think about shows like “Friends,” “Bob’s Burgers,” and “Parks and Rec.”</a:t>
            </a:r>
          </a:p>
        </p:txBody>
      </p:sp>
    </p:spTree>
    <p:extLst>
      <p:ext uri="{BB962C8B-B14F-4D97-AF65-F5344CB8AC3E}">
        <p14:creationId xmlns:p14="http://schemas.microsoft.com/office/powerpoint/2010/main" val="2426161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Episodes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Two lines of plot that are woven together with a common character or theme.</a:t>
            </a:r>
          </a:p>
        </p:txBody>
      </p:sp>
    </p:spTree>
    <p:extLst>
      <p:ext uri="{BB962C8B-B14F-4D97-AF65-F5344CB8AC3E}">
        <p14:creationId xmlns:p14="http://schemas.microsoft.com/office/powerpoint/2010/main" val="3803386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B729-5ECE-484E-9884-12C184CF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19A9-BF36-44FD-9DF5-6CCADCFAE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8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7046-83D0-4493-9B29-410DA053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Project Gallery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4C056-5420-4ED2-ADE5-6B25F4EB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6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</a:t>
            </a:r>
            <a:r>
              <a:rPr lang="en-US" dirty="0">
                <a:cs typeface="Calibri Light"/>
              </a:rPr>
              <a:t>notes...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/>
              <a:t>Create a Venn Diagram with two circles. Then Compare/Contrast the two drinking episodes with Joe and Frank.</a:t>
            </a:r>
          </a:p>
          <a:p>
            <a:pPr marL="0" indent="0">
              <a:buNone/>
            </a:pPr>
            <a:endParaRPr lang="en-US" sz="3600"/>
          </a:p>
          <a:p>
            <a:pPr marL="914400" lvl="2" indent="0">
              <a:buNone/>
            </a:pPr>
            <a:r>
              <a:rPr lang="en-US" sz="3600"/>
              <a:t>Drinking Episode 1: (40-41)</a:t>
            </a:r>
          </a:p>
          <a:p>
            <a:pPr marL="914400" lvl="2" indent="0">
              <a:buNone/>
            </a:pPr>
            <a:r>
              <a:rPr lang="en-US" sz="3600"/>
              <a:t>Drinking Episode 2: (42-44)</a:t>
            </a:r>
          </a:p>
          <a:p>
            <a:pPr marL="914400" lvl="2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You may work with a partner for this activity.</a:t>
            </a:r>
          </a:p>
        </p:txBody>
      </p:sp>
    </p:spTree>
    <p:extLst>
      <p:ext uri="{BB962C8B-B14F-4D97-AF65-F5344CB8AC3E}">
        <p14:creationId xmlns:p14="http://schemas.microsoft.com/office/powerpoint/2010/main" val="429484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3034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72714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AE9B-9301-4507-B55D-CBD7255AA52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8B5C-B2AB-42C6-9C32-76FCA07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What are you doing for the outdoor field trip?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cs typeface="Calibri"/>
              </a:rPr>
              <a:t>Reminder: Conferences are tomorrow night!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  <a:cs typeface="Calibri"/>
              </a:rPr>
              <a:t>Please have your journal out on your desk.</a:t>
            </a:r>
          </a:p>
        </p:txBody>
      </p:sp>
    </p:spTree>
    <p:extLst>
      <p:ext uri="{BB962C8B-B14F-4D97-AF65-F5344CB8AC3E}">
        <p14:creationId xmlns:p14="http://schemas.microsoft.com/office/powerpoint/2010/main" val="1473242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B20A-85E9-41E4-8D15-6346C032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FC7-4B68-4F15-A8D0-AD775F65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Finish Reports 7-9</a:t>
            </a:r>
            <a:endParaRPr lang="en-US" sz="3600" dirty="0"/>
          </a:p>
          <a:p>
            <a:r>
              <a:rPr lang="en-US" sz="3600" dirty="0"/>
              <a:t>“Flowers for Algernon” Reports 10-11</a:t>
            </a:r>
            <a:endParaRPr lang="en-US" dirty="0"/>
          </a:p>
          <a:p>
            <a:r>
              <a:rPr lang="en-US" sz="3600" dirty="0"/>
              <a:t>Vocab Race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Charlie's Character Development</a:t>
            </a:r>
            <a:endParaRPr lang="en-US" sz="3600" dirty="0">
              <a:cs typeface="Calibri"/>
            </a:endParaRPr>
          </a:p>
          <a:p>
            <a:r>
              <a:rPr lang="en-US" sz="3600" dirty="0">
                <a:cs typeface="Calibri"/>
              </a:rPr>
              <a:t>Homework: Two more articles</a:t>
            </a:r>
          </a:p>
        </p:txBody>
      </p:sp>
    </p:spTree>
    <p:extLst>
      <p:ext uri="{BB962C8B-B14F-4D97-AF65-F5344CB8AC3E}">
        <p14:creationId xmlns:p14="http://schemas.microsoft.com/office/powerpoint/2010/main" val="1462251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B729-5ECE-484E-9884-12C184CF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Reports 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19A9-BF36-44FD-9DF5-6CCADCFAE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1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</a:t>
            </a:r>
            <a:r>
              <a:rPr lang="en-US" dirty="0">
                <a:cs typeface="Calibri Light"/>
              </a:rPr>
              <a:t>notes...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/>
              <a:t>Create a Venn Diagram with two circles. Then Compare/Contrast the two drinking episodes with Joe and Frank.</a:t>
            </a:r>
          </a:p>
          <a:p>
            <a:pPr marL="0" indent="0">
              <a:buNone/>
            </a:pPr>
            <a:endParaRPr lang="en-US" sz="3600"/>
          </a:p>
          <a:p>
            <a:pPr marL="914400" lvl="2" indent="0">
              <a:buNone/>
            </a:pPr>
            <a:r>
              <a:rPr lang="en-US" sz="3600"/>
              <a:t>Drinking Episode 1: (40-41)</a:t>
            </a:r>
          </a:p>
          <a:p>
            <a:pPr marL="914400" lvl="2" indent="0">
              <a:buNone/>
            </a:pPr>
            <a:r>
              <a:rPr lang="en-US" sz="3600"/>
              <a:t>Drinking Episode 2: (42-44)</a:t>
            </a:r>
          </a:p>
          <a:p>
            <a:pPr marL="914400" lvl="2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You may work with a partner for this activity.</a:t>
            </a:r>
          </a:p>
        </p:txBody>
      </p:sp>
    </p:spTree>
    <p:extLst>
      <p:ext uri="{BB962C8B-B14F-4D97-AF65-F5344CB8AC3E}">
        <p14:creationId xmlns:p14="http://schemas.microsoft.com/office/powerpoint/2010/main" val="2076987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5857-8FE7-4976-86A6-31B5AFA8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Reports 10 and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CF81-632A-4EB8-AA37-637ED10E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3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 will split the class into two teams: "Charlie" and "Algernon."</a:t>
            </a:r>
          </a:p>
          <a:p>
            <a:pPr marL="0" indent="0">
              <a:buNone/>
            </a:pPr>
            <a:r>
              <a:rPr lang="en-US" sz="3600" dirty="0"/>
              <a:t>Then each team will break into pairs.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/>
              <a:t>One person needs to be a writer, the other is a runner.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/>
              <a:t>Each pair will take turns identifying the key word based on the clue.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/>
              <a:t>The first runner to put the correct answer on the front table scores a point for their team.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189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wall&#10;&#10;Description generated with very high confidence">
            <a:extLst>
              <a:ext uri="{FF2B5EF4-FFF2-40B4-BE49-F238E27FC236}">
                <a16:creationId xmlns:a16="http://schemas.microsoft.com/office/drawing/2014/main" id="{10B3A1E5-11D2-4ED1-A514-DA14FB93B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54" y="923925"/>
            <a:ext cx="11931187" cy="48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1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D522-8021-420D-84B2-CD7CB0EC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Development Chart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3EBCCC-A7E1-41BA-88B7-266F3AB52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" y="1390650"/>
            <a:ext cx="12237182" cy="49306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78B4F1-F4E5-428C-83E6-942742071616}"/>
              </a:ext>
            </a:extLst>
          </p:cNvPr>
          <p:cNvCxnSpPr/>
          <p:nvPr/>
        </p:nvCxnSpPr>
        <p:spPr>
          <a:xfrm>
            <a:off x="5285112" y="1437000"/>
            <a:ext cx="22729" cy="4888531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0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EB52-9BC6-4803-85D0-C04A4AA7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D9A2-ED1E-4043-B141-7FC09529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What does it mean to be intelligent?</a:t>
            </a:r>
          </a:p>
          <a:p>
            <a:r>
              <a:rPr lang="en-US" sz="3600"/>
              <a:t>How does a person acquire knowledge? Intelligence? Is there a difference between the two?</a:t>
            </a:r>
          </a:p>
          <a:p>
            <a:r>
              <a:rPr lang="en-US" sz="3600"/>
              <a:t>How does one’s intelligence affect one’s human experience?</a:t>
            </a:r>
          </a:p>
          <a:p>
            <a:r>
              <a:rPr lang="en-US" sz="3600"/>
              <a:t>What happens when people are greedy for knowledge?</a:t>
            </a:r>
          </a:p>
        </p:txBody>
      </p:sp>
    </p:spTree>
    <p:extLst>
      <p:ext uri="{BB962C8B-B14F-4D97-AF65-F5344CB8AC3E}">
        <p14:creationId xmlns:p14="http://schemas.microsoft.com/office/powerpoint/2010/main" val="1605802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1982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723090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AE9B-9301-4507-B55D-CBD7255A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8B5C-B2AB-42C6-9C32-76FCA07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What do you know about </a:t>
            </a:r>
            <a:r>
              <a:rPr lang="en-US" sz="3600" i="1" dirty="0"/>
              <a:t>Frankenstein</a:t>
            </a:r>
            <a:r>
              <a:rPr lang="en-US" sz="3600" dirty="0"/>
              <a:t>? Who is Frankenstein? What does he look like?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cs typeface="Calibri"/>
              </a:rPr>
              <a:t>Please have your two articles out on your desk.</a:t>
            </a:r>
          </a:p>
        </p:txBody>
      </p:sp>
    </p:spTree>
    <p:extLst>
      <p:ext uri="{BB962C8B-B14F-4D97-AF65-F5344CB8AC3E}">
        <p14:creationId xmlns:p14="http://schemas.microsoft.com/office/powerpoint/2010/main" val="2819490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B20A-85E9-41E4-8D15-6346C032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FC7-4B68-4F15-A8D0-AD775F65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“Flowers for Algernon” May 23-June 10</a:t>
            </a:r>
          </a:p>
          <a:p>
            <a:r>
              <a:rPr lang="en-US" sz="3600" dirty="0"/>
              <a:t>Introduction to </a:t>
            </a:r>
            <a:r>
              <a:rPr lang="en-US" sz="3600" i="1" dirty="0"/>
              <a:t>Frankenstein</a:t>
            </a:r>
          </a:p>
          <a:p>
            <a:pPr lvl="1"/>
            <a:r>
              <a:rPr lang="en-US" sz="3600" dirty="0"/>
              <a:t>Homework: Shelley (3-25)</a:t>
            </a:r>
          </a:p>
        </p:txBody>
      </p:sp>
    </p:spTree>
    <p:extLst>
      <p:ext uri="{BB962C8B-B14F-4D97-AF65-F5344CB8AC3E}">
        <p14:creationId xmlns:p14="http://schemas.microsoft.com/office/powerpoint/2010/main" val="39298932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5F00-FCAB-43E1-BF38-094D0690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Charlie’s Character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4151-1408-4AB6-8F34-B86566B3D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Big Moments:</a:t>
            </a:r>
          </a:p>
          <a:p>
            <a:pPr lvl="1"/>
            <a:r>
              <a:rPr lang="en-US" sz="3600" dirty="0"/>
              <a:t>The dishwasher</a:t>
            </a:r>
          </a:p>
          <a:p>
            <a:pPr lvl="1"/>
            <a:r>
              <a:rPr lang="en-US" sz="3600" dirty="0"/>
              <a:t>Relationships with others (Miss </a:t>
            </a:r>
            <a:r>
              <a:rPr lang="en-US" sz="3600" dirty="0" err="1"/>
              <a:t>Kinnian</a:t>
            </a:r>
            <a:r>
              <a:rPr lang="en-US" sz="3600" dirty="0"/>
              <a:t> and the doctors)</a:t>
            </a:r>
          </a:p>
        </p:txBody>
      </p:sp>
    </p:spTree>
    <p:extLst>
      <p:ext uri="{BB962C8B-B14F-4D97-AF65-F5344CB8AC3E}">
        <p14:creationId xmlns:p14="http://schemas.microsoft.com/office/powerpoint/2010/main" val="2766912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45BD-E772-4E43-A074-5F5EB960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"Flowers for Algernon" </a:t>
            </a:r>
            <a:r>
              <a:rPr lang="en-US" dirty="0">
                <a:latin typeface="Calibri Light"/>
                <a:cs typeface="Calibri Light"/>
              </a:rPr>
              <a:t>May 23-June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99D4-0508-4BAF-ADEE-988810BC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After we read we will discuss parallel episodes again. Pay attention as we read so you can identify the parallel episodes.</a:t>
            </a:r>
          </a:p>
        </p:txBody>
      </p:sp>
    </p:spTree>
    <p:extLst>
      <p:ext uri="{BB962C8B-B14F-4D97-AF65-F5344CB8AC3E}">
        <p14:creationId xmlns:p14="http://schemas.microsoft.com/office/powerpoint/2010/main" val="1842742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222-A3CE-4003-A44C-37DDA17B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Parallel Episodes and Sub-Plots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9BDA-D1C9-413F-AC10-1A1BF779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Make a list of all the parallel episodes that we have read about so far.</a:t>
            </a:r>
            <a:endParaRPr lang="en-US">
              <a:cs typeface="Calibri"/>
            </a:endParaRPr>
          </a:p>
          <a:p>
            <a:r>
              <a:rPr lang="en-US" sz="3600" dirty="0">
                <a:cs typeface="Calibri"/>
              </a:rPr>
              <a:t>Make a separate list of the conflicts in the story that you believe are sub-plots.</a:t>
            </a:r>
          </a:p>
          <a:p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cs typeface="Calibri"/>
              </a:rPr>
              <a:t>Be prepared to share your answers.</a:t>
            </a:r>
          </a:p>
        </p:txBody>
      </p:sp>
    </p:spTree>
    <p:extLst>
      <p:ext uri="{BB962C8B-B14F-4D97-AF65-F5344CB8AC3E}">
        <p14:creationId xmlns:p14="http://schemas.microsoft.com/office/powerpoint/2010/main" val="38152559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646D-9D33-4880-9017-C5286FDE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i="1" dirty="0"/>
              <a:t>Frankenstein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CDEA-2C01-42A6-9E5E-63391E48E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50"/>
            <a:ext cx="10977563" cy="52923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cs typeface="Calibri"/>
              </a:rPr>
              <a:t>The Year without a Summer, 1816</a:t>
            </a:r>
          </a:p>
          <a:p>
            <a:r>
              <a:rPr lang="en-US" sz="3600" dirty="0">
                <a:cs typeface="Calibri"/>
              </a:rPr>
              <a:t>Galvanism</a:t>
            </a:r>
          </a:p>
          <a:p>
            <a:r>
              <a:rPr lang="en-US" sz="3600" dirty="0">
                <a:cs typeface="Calibri"/>
              </a:rPr>
              <a:t>Industrial Revolution</a:t>
            </a:r>
          </a:p>
          <a:p>
            <a:r>
              <a:rPr lang="en-US" sz="3600" dirty="0">
                <a:cs typeface="Calibri"/>
              </a:rPr>
              <a:t>The Enlightenment</a:t>
            </a:r>
          </a:p>
          <a:p>
            <a:r>
              <a:rPr lang="en-US" sz="3600" dirty="0">
                <a:cs typeface="Calibri"/>
              </a:rPr>
              <a:t>Romanticism</a:t>
            </a:r>
          </a:p>
          <a:p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You have 10 minutes to investigate your term. You will then teach the class the BASICS (no need to dig super deep into your topic).</a:t>
            </a:r>
          </a:p>
        </p:txBody>
      </p:sp>
    </p:spTree>
    <p:extLst>
      <p:ext uri="{BB962C8B-B14F-4D97-AF65-F5344CB8AC3E}">
        <p14:creationId xmlns:p14="http://schemas.microsoft.com/office/powerpoint/2010/main" val="30542552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D324-429C-47C9-A7F4-D36A2562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/>
          <a:lstStyle/>
          <a:p>
            <a:r>
              <a:rPr lang="en-US" dirty="0"/>
              <a:t>Be smarter than Google:</a:t>
            </a:r>
          </a:p>
        </p:txBody>
      </p:sp>
      <p:pic>
        <p:nvPicPr>
          <p:cNvPr id="4" name="Picture 4" descr="A person posing for the camera&#10;&#10;Description generated with high confidence">
            <a:extLst>
              <a:ext uri="{FF2B5EF4-FFF2-40B4-BE49-F238E27FC236}">
                <a16:creationId xmlns:a16="http://schemas.microsoft.com/office/drawing/2014/main" id="{7676E732-AF9A-497B-98FC-0F9E9D3F8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132" y="1285875"/>
            <a:ext cx="12242731" cy="56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75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58F11839-43C3-435D-BDF9-4D390991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9871" y="3680604"/>
            <a:ext cx="4762500" cy="3181350"/>
          </a:xfrm>
          <a:prstGeom prst="rect">
            <a:avLst/>
          </a:prstGeom>
        </p:spPr>
      </p:pic>
      <p:pic>
        <p:nvPicPr>
          <p:cNvPr id="6" name="Picture 6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04FF14A7-C6B2-4258-9CE4-AC6D373D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5092" cy="519032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D2BD99E2-851E-41D8-9D94-55E1081663EB}"/>
              </a:ext>
            </a:extLst>
          </p:cNvPr>
          <p:cNvSpPr/>
          <p:nvPr/>
        </p:nvSpPr>
        <p:spPr>
          <a:xfrm>
            <a:off x="4126302" y="12071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445DF29-12B4-4CCA-A526-D66328B2897B}"/>
              </a:ext>
            </a:extLst>
          </p:cNvPr>
          <p:cNvSpPr/>
          <p:nvPr/>
        </p:nvSpPr>
        <p:spPr>
          <a:xfrm>
            <a:off x="9429750" y="26384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6A983-4352-49B1-B4E6-D30E4E87FC01}"/>
              </a:ext>
            </a:extLst>
          </p:cNvPr>
          <p:cNvSpPr txBox="1"/>
          <p:nvPr/>
        </p:nvSpPr>
        <p:spPr>
          <a:xfrm>
            <a:off x="7761977" y="2105025"/>
            <a:ext cx="382408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Victor Frankenstein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C56D2-41F9-4CD4-9162-3FEF4C104F0A}"/>
              </a:ext>
            </a:extLst>
          </p:cNvPr>
          <p:cNvSpPr txBox="1"/>
          <p:nvPr/>
        </p:nvSpPr>
        <p:spPr>
          <a:xfrm>
            <a:off x="4937005" y="847725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The Creature</a:t>
            </a:r>
          </a:p>
          <a:p>
            <a:pPr algn="ctr"/>
            <a:r>
              <a:rPr lang="en-US" sz="3600" dirty="0"/>
              <a:t>(or Monster)</a:t>
            </a:r>
          </a:p>
        </p:txBody>
      </p:sp>
    </p:spTree>
    <p:extLst>
      <p:ext uri="{BB962C8B-B14F-4D97-AF65-F5344CB8AC3E}">
        <p14:creationId xmlns:p14="http://schemas.microsoft.com/office/powerpoint/2010/main" val="89318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EDCA-1E97-4236-925B-EA93190B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Making of </a:t>
            </a:r>
            <a:r>
              <a:rPr lang="en-US" i="1" dirty="0"/>
              <a:t>Frankenstein </a:t>
            </a:r>
            <a:r>
              <a:rPr lang="en-US" dirty="0"/>
              <a:t>(Start at 1:55)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5B0917A-82FD-4E6F-9F42-47D89326A2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8143" y="1447800"/>
            <a:ext cx="7386222" cy="51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AB06-DFDD-476D-ABC8-997666BB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Texts and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5584-2C7E-4C07-B6A4-A2FAB1134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“Flowers for Algernon” by Daniel Keyes</a:t>
            </a:r>
          </a:p>
          <a:p>
            <a:r>
              <a:rPr lang="en-US" sz="3600" i="1"/>
              <a:t>Frankenstein </a:t>
            </a:r>
            <a:r>
              <a:rPr lang="en-US" sz="3600"/>
              <a:t>by Mary Shelley</a:t>
            </a:r>
            <a:endParaRPr lang="en-US" sz="3600" i="1"/>
          </a:p>
          <a:p>
            <a:r>
              <a:rPr lang="en-US" sz="3600"/>
              <a:t>Argumentative Speech</a:t>
            </a:r>
          </a:p>
          <a:p>
            <a:pPr lvl="1"/>
            <a:r>
              <a:rPr lang="en-US" sz="3600"/>
              <a:t>You have to convince your audience to believe what you believe.</a:t>
            </a:r>
          </a:p>
          <a:p>
            <a:pPr lvl="1"/>
            <a:r>
              <a:rPr lang="en-US" sz="3600"/>
              <a:t>Based on science and morality (Ex: Is human cloning right?)</a:t>
            </a:r>
          </a:p>
        </p:txBody>
      </p:sp>
    </p:spTree>
    <p:extLst>
      <p:ext uri="{BB962C8B-B14F-4D97-AF65-F5344CB8AC3E}">
        <p14:creationId xmlns:p14="http://schemas.microsoft.com/office/powerpoint/2010/main" val="2551290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14D7-E264-44C8-9CCF-55CA6C81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Science!!! (Stop at 3:27) 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BD1F10B-1D77-468D-8ADF-786C3FC814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8426" y="1647825"/>
            <a:ext cx="77585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2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B097-541C-4DE8-B1BB-A0566167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homework...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F617-62E7-43A4-BBC4-E714FF36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Read pages 3-25</a:t>
            </a:r>
          </a:p>
          <a:p>
            <a:r>
              <a:rPr lang="en-US" sz="3600" dirty="0"/>
              <a:t>Fill out "The Letters" portion of the green packet</a:t>
            </a:r>
          </a:p>
          <a:p>
            <a:pPr lvl="1"/>
            <a:r>
              <a:rPr lang="en-US" sz="3600" dirty="0"/>
              <a:t>Expect to have me initial your work at the start of class.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/>
              <a:t>Come grab a book from the cabinet! You should have the same number as </a:t>
            </a:r>
            <a:r>
              <a:rPr lang="en-US" sz="3600" i="1" dirty="0"/>
              <a:t>Breaking Night</a:t>
            </a:r>
            <a:r>
              <a:rPr lang="en-US" sz="3600" dirty="0"/>
              <a:t>.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5875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CA2B-01AF-4914-80BD-2F09B30D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Struggling with the vocab?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8732-CA85-416E-B68C-89B6AAD9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51" y="1943100"/>
            <a:ext cx="50201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Victorian Language Dictionary (back of the book)</a:t>
            </a:r>
          </a:p>
          <a:p>
            <a:r>
              <a:rPr lang="en-US" sz="3600" dirty="0">
                <a:cs typeface="Calibri"/>
              </a:rPr>
              <a:t>Listen to the book!</a:t>
            </a:r>
          </a:p>
          <a:p>
            <a:pPr lvl="1"/>
            <a:r>
              <a:rPr lang="en-US" sz="3600" dirty="0">
                <a:cs typeface="Calibri"/>
              </a:rPr>
              <a:t>Andrew R. Keating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63B4FEC-887A-4915-91C2-6E9F9643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61" y="1428750"/>
            <a:ext cx="10424421" cy="47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7605-20A4-46F9-9C7F-6062D200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introduce the topic of “intelligence”…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94B2-3B24-490B-BBE7-3AF55A66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We are going to do “Would you Rather?”</a:t>
            </a:r>
          </a:p>
          <a:p>
            <a:pPr marL="0" indent="0">
              <a:buNone/>
            </a:pPr>
            <a:r>
              <a:rPr lang="en-US" sz="3600"/>
              <a:t>Some questions relate to our unit, some do not.</a:t>
            </a:r>
          </a:p>
        </p:txBody>
      </p:sp>
    </p:spTree>
    <p:extLst>
      <p:ext uri="{BB962C8B-B14F-4D97-AF65-F5344CB8AC3E}">
        <p14:creationId xmlns:p14="http://schemas.microsoft.com/office/powerpoint/2010/main" val="394303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</a:rPr>
              <a:t>Would you rather...</a:t>
            </a:r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Go into the past and meet your ancestors?</a:t>
            </a:r>
            <a:endParaRPr lang="en-US"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latin typeface="Arial"/>
              </a:rPr>
              <a:t>Go into the future and meet your great-great grandchildren? 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75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Microsoft Office PowerPoint</Application>
  <PresentationFormat>Widescreen</PresentationFormat>
  <Paragraphs>290</Paragraphs>
  <Slides>72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Unit 3  Days 1-5</vt:lpstr>
      <vt:lpstr>Day 1</vt:lpstr>
      <vt:lpstr>Bell Ringer</vt:lpstr>
      <vt:lpstr>Plan for the Day</vt:lpstr>
      <vt:lpstr>Identity Project Gallery Walk</vt:lpstr>
      <vt:lpstr>Essential Questions</vt:lpstr>
      <vt:lpstr>Texts and Projects</vt:lpstr>
      <vt:lpstr>To introduce the topic of “intelligence”…</vt:lpstr>
      <vt:lpstr>Would you rather...</vt:lpstr>
      <vt:lpstr>Would you rather...</vt:lpstr>
      <vt:lpstr>Would you rather...</vt:lpstr>
      <vt:lpstr>Would you rather...</vt:lpstr>
      <vt:lpstr>Would you rather...</vt:lpstr>
      <vt:lpstr>Would you rather...</vt:lpstr>
      <vt:lpstr>Would you rather...</vt:lpstr>
      <vt:lpstr>Would you rather...</vt:lpstr>
      <vt:lpstr>Would you rather...</vt:lpstr>
      <vt:lpstr>Would you rather...</vt:lpstr>
      <vt:lpstr>Would you rather...</vt:lpstr>
      <vt:lpstr>Rumi’s “Two Kinds of Intelligence”</vt:lpstr>
      <vt:lpstr>Homework:</vt:lpstr>
      <vt:lpstr>Day 2</vt:lpstr>
      <vt:lpstr>Bell Ringer</vt:lpstr>
      <vt:lpstr>Plan for the Day</vt:lpstr>
      <vt:lpstr>Your Argumentative Speech</vt:lpstr>
      <vt:lpstr>Some Speech Topic Ideas</vt:lpstr>
      <vt:lpstr>AOW Discussion</vt:lpstr>
      <vt:lpstr>Daniel Keyes</vt:lpstr>
      <vt:lpstr>“Flowers for Algernon” Background</vt:lpstr>
      <vt:lpstr>Censorship and “FFA”</vt:lpstr>
      <vt:lpstr>“Dear Algernon” by Kyosuke Hirumo</vt:lpstr>
      <vt:lpstr>“Dear Algernon” Lyrics</vt:lpstr>
      <vt:lpstr>FFA Vocabulary (Page 32 and 33)</vt:lpstr>
      <vt:lpstr>Answers</vt:lpstr>
      <vt:lpstr>Let's Read!</vt:lpstr>
      <vt:lpstr>Day 3</vt:lpstr>
      <vt:lpstr>Bell Ringer</vt:lpstr>
      <vt:lpstr>Plan for the Day</vt:lpstr>
      <vt:lpstr>IR Journals (Quarter 2)</vt:lpstr>
      <vt:lpstr>Let's Read!</vt:lpstr>
      <vt:lpstr>Your Homework</vt:lpstr>
      <vt:lpstr>Credibility</vt:lpstr>
      <vt:lpstr>What to look for...</vt:lpstr>
      <vt:lpstr>Where do I find articles?</vt:lpstr>
      <vt:lpstr>Questions on your homework???</vt:lpstr>
      <vt:lpstr>Plot and Subplots</vt:lpstr>
      <vt:lpstr>Subplot Examples</vt:lpstr>
      <vt:lpstr>Parallel Episodes</vt:lpstr>
      <vt:lpstr>Reports 7-9</vt:lpstr>
      <vt:lpstr>In your notes...</vt:lpstr>
      <vt:lpstr>Day 4</vt:lpstr>
      <vt:lpstr>Bell Ringer</vt:lpstr>
      <vt:lpstr>Plan for the Day</vt:lpstr>
      <vt:lpstr>Finish Reports 7-9</vt:lpstr>
      <vt:lpstr>In your notes...</vt:lpstr>
      <vt:lpstr>Progress Reports 10 and 11</vt:lpstr>
      <vt:lpstr>Vocab Race</vt:lpstr>
      <vt:lpstr>PowerPoint Presentation</vt:lpstr>
      <vt:lpstr>Character Development Chart</vt:lpstr>
      <vt:lpstr>Day 5</vt:lpstr>
      <vt:lpstr>Bell Ringer</vt:lpstr>
      <vt:lpstr>Plan for the Day</vt:lpstr>
      <vt:lpstr>Charlie’s Character Development</vt:lpstr>
      <vt:lpstr>"Flowers for Algernon" May 23-June 10</vt:lpstr>
      <vt:lpstr>Parallel Episodes and Sub-Plots</vt:lpstr>
      <vt:lpstr>Introduction to Frankenstein</vt:lpstr>
      <vt:lpstr>Be smarter than Google:</vt:lpstr>
      <vt:lpstr>PowerPoint Presentation</vt:lpstr>
      <vt:lpstr>The Making of Frankenstein (Start at 1:55)</vt:lpstr>
      <vt:lpstr>Science!!! (Stop at 3:27) </vt:lpstr>
      <vt:lpstr>Your homework...</vt:lpstr>
      <vt:lpstr>Struggling with the vocab?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 Days 1-5</dc:title>
  <cp:lastModifiedBy>CHARLTON ELIZABETH</cp:lastModifiedBy>
  <cp:revision>125</cp:revision>
  <dcterms:modified xsi:type="dcterms:W3CDTF">2018-03-12T01:13:30Z</dcterms:modified>
</cp:coreProperties>
</file>