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00" r:id="rId23"/>
    <p:sldId id="301" r:id="rId24"/>
    <p:sldId id="313" r:id="rId25"/>
    <p:sldId id="314" r:id="rId26"/>
    <p:sldId id="279" r:id="rId27"/>
    <p:sldId id="312" r:id="rId28"/>
    <p:sldId id="310" r:id="rId29"/>
    <p:sldId id="309" r:id="rId30"/>
    <p:sldId id="311" r:id="rId31"/>
    <p:sldId id="298" r:id="rId32"/>
    <p:sldId id="297" r:id="rId33"/>
    <p:sldId id="281" r:id="rId34"/>
    <p:sldId id="284" r:id="rId35"/>
    <p:sldId id="285" r:id="rId36"/>
    <p:sldId id="319" r:id="rId37"/>
    <p:sldId id="317" r:id="rId38"/>
    <p:sldId id="282" r:id="rId39"/>
    <p:sldId id="320" r:id="rId40"/>
    <p:sldId id="299" r:id="rId41"/>
    <p:sldId id="33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288" r:id="rId52"/>
    <p:sldId id="302" r:id="rId53"/>
    <p:sldId id="318" r:id="rId54"/>
    <p:sldId id="303" r:id="rId55"/>
    <p:sldId id="304" r:id="rId56"/>
    <p:sldId id="305" r:id="rId57"/>
    <p:sldId id="306" r:id="rId58"/>
    <p:sldId id="307" r:id="rId59"/>
    <p:sldId id="308" r:id="rId60"/>
    <p:sldId id="316" r:id="rId61"/>
    <p:sldId id="291" r:id="rId62"/>
    <p:sldId id="292" r:id="rId63"/>
    <p:sldId id="293" r:id="rId64"/>
    <p:sldId id="294" r:id="rId65"/>
    <p:sldId id="295" r:id="rId66"/>
    <p:sldId id="296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12F8D78-709D-4D08-93FC-CFC8EFF6FF15}"/>
    <pc:docChg chg="delSld modSld">
      <pc:chgData name="" userId="" providerId="" clId="Web-{512F8D78-709D-4D08-93FC-CFC8EFF6FF15}" dt="2017-12-07T15:27:02.105" v="85"/>
      <pc:docMkLst>
        <pc:docMk/>
      </pc:docMkLst>
      <pc:sldChg chg="modSp">
        <pc:chgData name="" userId="" providerId="" clId="Web-{512F8D78-709D-4D08-93FC-CFC8EFF6FF15}" dt="2017-12-07T15:26:55.714" v="82"/>
        <pc:sldMkLst>
          <pc:docMk/>
          <pc:sldMk cId="586003753" sldId="285"/>
        </pc:sldMkLst>
        <pc:spChg chg="mod">
          <ac:chgData name="" userId="" providerId="" clId="Web-{512F8D78-709D-4D08-93FC-CFC8EFF6FF15}" dt="2017-12-07T15:26:55.714" v="82"/>
          <ac:spMkLst>
            <pc:docMk/>
            <pc:sldMk cId="586003753" sldId="285"/>
            <ac:spMk id="3" creationId="{210133FA-34BE-4C0D-BBB1-FE14CE39AF74}"/>
          </ac:spMkLst>
        </pc:spChg>
      </pc:sldChg>
      <pc:sldChg chg="del">
        <pc:chgData name="" userId="" providerId="" clId="Web-{512F8D78-709D-4D08-93FC-CFC8EFF6FF15}" dt="2017-12-07T15:27:02.105" v="85"/>
        <pc:sldMkLst>
          <pc:docMk/>
          <pc:sldMk cId="1363088911" sldId="286"/>
        </pc:sldMkLst>
      </pc:sldChg>
      <pc:sldChg chg="modSp">
        <pc:chgData name="" userId="" providerId="" clId="Web-{512F8D78-709D-4D08-93FC-CFC8EFF6FF15}" dt="2017-12-07T15:25:47.648" v="9"/>
        <pc:sldMkLst>
          <pc:docMk/>
          <pc:sldMk cId="3360859453" sldId="292"/>
        </pc:sldMkLst>
        <pc:spChg chg="mod">
          <ac:chgData name="" userId="" providerId="" clId="Web-{512F8D78-709D-4D08-93FC-CFC8EFF6FF15}" dt="2017-12-07T15:25:47.648" v="9"/>
          <ac:spMkLst>
            <pc:docMk/>
            <pc:sldMk cId="3360859453" sldId="292"/>
            <ac:spMk id="3" creationId="{210133FA-34BE-4C0D-BBB1-FE14CE39AF74}"/>
          </ac:spMkLst>
        </pc:spChg>
      </pc:sldChg>
    </pc:docChg>
  </pc:docChgLst>
  <pc:docChgLst>
    <pc:chgData name="CHARLTON ELIZABETH" userId="ed2c7363-624f-4001-af6b-6e4fe19ada12" providerId="ADAL" clId="{3D8B310A-DFF6-EB4C-AD10-6ABB4DE9CAD6}"/>
    <pc:docChg chg="undo redo custSel addSld modSld sldOrd modSection">
      <pc:chgData name="CHARLTON ELIZABETH" userId="ed2c7363-624f-4001-af6b-6e4fe19ada12" providerId="ADAL" clId="{3D8B310A-DFF6-EB4C-AD10-6ABB4DE9CAD6}" dt="2017-12-07T01:36:38.964" v="373" actId="255"/>
      <pc:docMkLst>
        <pc:docMk/>
      </pc:docMkLst>
      <pc:sldChg chg="modSp">
        <pc:chgData name="CHARLTON ELIZABETH" userId="ed2c7363-624f-4001-af6b-6e4fe19ada12" providerId="ADAL" clId="{3D8B310A-DFF6-EB4C-AD10-6ABB4DE9CAD6}" dt="2017-12-07T00:42:17.171" v="78" actId="21"/>
        <pc:sldMkLst>
          <pc:docMk/>
          <pc:sldMk cId="1363088911" sldId="286"/>
        </pc:sldMkLst>
        <pc:spChg chg="mod">
          <ac:chgData name="CHARLTON ELIZABETH" userId="ed2c7363-624f-4001-af6b-6e4fe19ada12" providerId="ADAL" clId="{3D8B310A-DFF6-EB4C-AD10-6ABB4DE9CAD6}" dt="2017-12-07T00:42:17.171" v="78" actId="21"/>
          <ac:spMkLst>
            <pc:docMk/>
            <pc:sldMk cId="1363088911" sldId="286"/>
            <ac:spMk id="3" creationId="{51C9D94E-AE2B-4D7E-9443-0A7C674D642D}"/>
          </ac:spMkLst>
        </pc:spChg>
      </pc:sldChg>
      <pc:sldChg chg="modSp ord">
        <pc:chgData name="CHARLTON ELIZABETH" userId="ed2c7363-624f-4001-af6b-6e4fe19ada12" providerId="ADAL" clId="{3D8B310A-DFF6-EB4C-AD10-6ABB4DE9CAD6}" dt="2017-12-07T00:43:03.295" v="114" actId="20577"/>
        <pc:sldMkLst>
          <pc:docMk/>
          <pc:sldMk cId="1358952739" sldId="319"/>
        </pc:sldMkLst>
        <pc:spChg chg="mod">
          <ac:chgData name="CHARLTON ELIZABETH" userId="ed2c7363-624f-4001-af6b-6e4fe19ada12" providerId="ADAL" clId="{3D8B310A-DFF6-EB4C-AD10-6ABB4DE9CAD6}" dt="2017-12-07T00:43:03.295" v="114" actId="20577"/>
          <ac:spMkLst>
            <pc:docMk/>
            <pc:sldMk cId="1358952739" sldId="319"/>
            <ac:spMk id="3" creationId="{51C9D94E-AE2B-4D7E-9443-0A7C674D642D}"/>
          </ac:spMkLst>
        </pc:spChg>
      </pc:sldChg>
      <pc:sldChg chg="addSp delSp modSp ord">
        <pc:chgData name="CHARLTON ELIZABETH" userId="ed2c7363-624f-4001-af6b-6e4fe19ada12" providerId="ADAL" clId="{3D8B310A-DFF6-EB4C-AD10-6ABB4DE9CAD6}" dt="2017-12-07T01:36:38.964" v="373" actId="255"/>
        <pc:sldMkLst>
          <pc:docMk/>
          <pc:sldMk cId="2662307693" sldId="320"/>
        </pc:sldMkLst>
        <pc:spChg chg="del">
          <ac:chgData name="CHARLTON ELIZABETH" userId="ed2c7363-624f-4001-af6b-6e4fe19ada12" providerId="ADAL" clId="{3D8B310A-DFF6-EB4C-AD10-6ABB4DE9CAD6}" dt="2017-12-07T00:43:52.173" v="118" actId="478"/>
          <ac:spMkLst>
            <pc:docMk/>
            <pc:sldMk cId="2662307693" sldId="320"/>
            <ac:spMk id="2" creationId="{E0A8716F-BE5B-41BB-ADC5-672C1D6636E7}"/>
          </ac:spMkLst>
        </pc:spChg>
        <pc:spChg chg="del">
          <ac:chgData name="CHARLTON ELIZABETH" userId="ed2c7363-624f-4001-af6b-6e4fe19ada12" providerId="ADAL" clId="{3D8B310A-DFF6-EB4C-AD10-6ABB4DE9CAD6}" dt="2017-12-07T00:43:49.764" v="117" actId="478"/>
          <ac:spMkLst>
            <pc:docMk/>
            <pc:sldMk cId="2662307693" sldId="320"/>
            <ac:spMk id="3" creationId="{9DB02485-8424-4388-9582-ED2898C0B5CB}"/>
          </ac:spMkLst>
        </pc:spChg>
        <pc:spChg chg="add mod">
          <ac:chgData name="CHARLTON ELIZABETH" userId="ed2c7363-624f-4001-af6b-6e4fe19ada12" providerId="ADAL" clId="{3D8B310A-DFF6-EB4C-AD10-6ABB4DE9CAD6}" dt="2017-12-07T01:36:38.964" v="373" actId="255"/>
          <ac:spMkLst>
            <pc:docMk/>
            <pc:sldMk cId="2662307693" sldId="320"/>
            <ac:spMk id="5" creationId="{FD1650DC-CB9B-D249-82CC-0A6387A43CA9}"/>
          </ac:spMkLst>
        </pc:spChg>
        <pc:spChg chg="add mod">
          <ac:chgData name="CHARLTON ELIZABETH" userId="ed2c7363-624f-4001-af6b-6e4fe19ada12" providerId="ADAL" clId="{3D8B310A-DFF6-EB4C-AD10-6ABB4DE9CAD6}" dt="2017-12-07T00:47:09.809" v="173" actId="20577"/>
          <ac:spMkLst>
            <pc:docMk/>
            <pc:sldMk cId="2662307693" sldId="320"/>
            <ac:spMk id="7" creationId="{3EBF0223-F538-6E41-BAED-080CB0EDDF40}"/>
          </ac:spMkLst>
        </pc:spChg>
      </pc:sldChg>
      <pc:sldChg chg="modSp new">
        <pc:chgData name="CHARLTON ELIZABETH" userId="ed2c7363-624f-4001-af6b-6e4fe19ada12" providerId="ADAL" clId="{3D8B310A-DFF6-EB4C-AD10-6ABB4DE9CAD6}" dt="2017-12-07T00:41:13.635" v="76" actId="20577"/>
        <pc:sldMkLst>
          <pc:docMk/>
          <pc:sldMk cId="2348036218" sldId="330"/>
        </pc:sldMkLst>
        <pc:spChg chg="mod">
          <ac:chgData name="CHARLTON ELIZABETH" userId="ed2c7363-624f-4001-af6b-6e4fe19ada12" providerId="ADAL" clId="{3D8B310A-DFF6-EB4C-AD10-6ABB4DE9CAD6}" dt="2017-12-07T00:40:19.125" v="39" actId="20577"/>
          <ac:spMkLst>
            <pc:docMk/>
            <pc:sldMk cId="2348036218" sldId="330"/>
            <ac:spMk id="2" creationId="{A0324BBA-A68C-0A43-9040-D17F96DAA6D4}"/>
          </ac:spMkLst>
        </pc:spChg>
        <pc:spChg chg="mod">
          <ac:chgData name="CHARLTON ELIZABETH" userId="ed2c7363-624f-4001-af6b-6e4fe19ada12" providerId="ADAL" clId="{3D8B310A-DFF6-EB4C-AD10-6ABB4DE9CAD6}" dt="2017-12-07T00:41:13.635" v="76" actId="20577"/>
          <ac:spMkLst>
            <pc:docMk/>
            <pc:sldMk cId="2348036218" sldId="330"/>
            <ac:spMk id="3" creationId="{65BFE238-0017-F341-9CB5-F5DBC5DEEA12}"/>
          </ac:spMkLst>
        </pc:spChg>
      </pc:sldChg>
    </pc:docChg>
  </pc:docChgLst>
  <pc:docChgLst>
    <pc:chgData clId="Web-{8FDA496F-617B-4218-A972-CD188A46E563}"/>
    <pc:docChg chg="delSld modSld">
      <pc:chgData name="" userId="" providerId="" clId="Web-{8FDA496F-617B-4218-A972-CD188A46E563}" dt="2017-12-06T22:10:48.988" v="37"/>
      <pc:docMkLst>
        <pc:docMk/>
      </pc:docMkLst>
      <pc:sldChg chg="modSp">
        <pc:chgData name="" userId="" providerId="" clId="Web-{8FDA496F-617B-4218-A972-CD188A46E563}" dt="2017-12-06T22:10:43.019" v="34"/>
        <pc:sldMkLst>
          <pc:docMk/>
          <pc:sldMk cId="586003753" sldId="285"/>
        </pc:sldMkLst>
        <pc:spChg chg="mod">
          <ac:chgData name="" userId="" providerId="" clId="Web-{8FDA496F-617B-4218-A972-CD188A46E563}" dt="2017-12-06T22:10:43.019" v="34"/>
          <ac:spMkLst>
            <pc:docMk/>
            <pc:sldMk cId="586003753" sldId="285"/>
            <ac:spMk id="3" creationId="{210133FA-34BE-4C0D-BBB1-FE14CE39AF74}"/>
          </ac:spMkLst>
        </pc:spChg>
      </pc:sldChg>
      <pc:sldChg chg="modSp">
        <pc:chgData name="" userId="" providerId="" clId="Web-{8FDA496F-617B-4218-A972-CD188A46E563}" dt="2017-12-06T22:10:15.018" v="21"/>
        <pc:sldMkLst>
          <pc:docMk/>
          <pc:sldMk cId="1363088911" sldId="286"/>
        </pc:sldMkLst>
        <pc:spChg chg="mod">
          <ac:chgData name="" userId="" providerId="" clId="Web-{8FDA496F-617B-4218-A972-CD188A46E563}" dt="2017-12-06T22:10:15.018" v="21"/>
          <ac:spMkLst>
            <pc:docMk/>
            <pc:sldMk cId="1363088911" sldId="286"/>
            <ac:spMk id="3" creationId="{51C9D94E-AE2B-4D7E-9443-0A7C674D642D}"/>
          </ac:spMkLst>
        </pc:spChg>
      </pc:sldChg>
      <pc:sldChg chg="modSp">
        <pc:chgData name="" userId="" providerId="" clId="Web-{8FDA496F-617B-4218-A972-CD188A46E563}" dt="2017-12-06T22:10:48.988" v="36"/>
        <pc:sldMkLst>
          <pc:docMk/>
          <pc:sldMk cId="3360859453" sldId="292"/>
        </pc:sldMkLst>
        <pc:spChg chg="mod">
          <ac:chgData name="" userId="" providerId="" clId="Web-{8FDA496F-617B-4218-A972-CD188A46E563}" dt="2017-12-06T22:10:48.988" v="36"/>
          <ac:spMkLst>
            <pc:docMk/>
            <pc:sldMk cId="3360859453" sldId="292"/>
            <ac:spMk id="3" creationId="{210133FA-34BE-4C0D-BBB1-FE14CE39AF74}"/>
          </ac:spMkLst>
        </pc:spChg>
      </pc:sldChg>
      <pc:sldChg chg="del">
        <pc:chgData name="" userId="" providerId="" clId="Web-{8FDA496F-617B-4218-A972-CD188A46E563}" dt="2017-12-06T22:09:22.969" v="0"/>
        <pc:sldMkLst>
          <pc:docMk/>
          <pc:sldMk cId="3717087767" sldId="315"/>
        </pc:sldMkLst>
      </pc:sldChg>
    </pc:docChg>
  </pc:docChgLst>
  <pc:docChgLst>
    <pc:chgData clId="Web-{F28FCD52-E4A0-4954-BEED-D6FEAE465D27}"/>
    <pc:docChg chg="addSld delSld modSld sldOrd modSection">
      <pc:chgData name="" userId="" providerId="" clId="Web-{F28FCD52-E4A0-4954-BEED-D6FEAE465D27}" dt="2017-12-06T22:45:04.239" v="107"/>
      <pc:docMkLst>
        <pc:docMk/>
      </pc:docMkLst>
      <pc:sldChg chg="ord">
        <pc:chgData name="" userId="" providerId="" clId="Web-{F28FCD52-E4A0-4954-BEED-D6FEAE465D27}" dt="2017-12-06T22:37:23.968" v="80"/>
        <pc:sldMkLst>
          <pc:docMk/>
          <pc:sldMk cId="466395995" sldId="282"/>
        </pc:sldMkLst>
      </pc:sldChg>
      <pc:sldChg chg="modSp">
        <pc:chgData name="" userId="" providerId="" clId="Web-{F28FCD52-E4A0-4954-BEED-D6FEAE465D27}" dt="2017-12-06T22:35:57.558" v="49"/>
        <pc:sldMkLst>
          <pc:docMk/>
          <pc:sldMk cId="586003753" sldId="285"/>
        </pc:sldMkLst>
        <pc:spChg chg="mod">
          <ac:chgData name="" userId="" providerId="" clId="Web-{F28FCD52-E4A0-4954-BEED-D6FEAE465D27}" dt="2017-12-06T22:35:57.558" v="49"/>
          <ac:spMkLst>
            <pc:docMk/>
            <pc:sldMk cId="586003753" sldId="285"/>
            <ac:spMk id="3" creationId="{210133FA-34BE-4C0D-BBB1-FE14CE39AF74}"/>
          </ac:spMkLst>
        </pc:spChg>
      </pc:sldChg>
      <pc:sldChg chg="del">
        <pc:chgData name="" userId="" providerId="" clId="Web-{F28FCD52-E4A0-4954-BEED-D6FEAE465D27}" dt="2017-12-06T22:36:05.199" v="53"/>
        <pc:sldMkLst>
          <pc:docMk/>
          <pc:sldMk cId="303875863" sldId="287"/>
        </pc:sldMkLst>
      </pc:sldChg>
      <pc:sldChg chg="addSp delSp modSp">
        <pc:chgData name="" userId="" providerId="" clId="Web-{F28FCD52-E4A0-4954-BEED-D6FEAE465D27}" dt="2017-12-06T22:39:25.864" v="84"/>
        <pc:sldMkLst>
          <pc:docMk/>
          <pc:sldMk cId="4119024846" sldId="288"/>
        </pc:sldMkLst>
        <pc:spChg chg="del">
          <ac:chgData name="" userId="" providerId="" clId="Web-{F28FCD52-E4A0-4954-BEED-D6FEAE465D27}" dt="2017-12-06T22:39:12.660" v="82"/>
          <ac:spMkLst>
            <pc:docMk/>
            <pc:sldMk cId="4119024846" sldId="288"/>
            <ac:spMk id="3" creationId="{A35E74C7-99ED-4E06-9D97-5270B5888E32}"/>
          </ac:spMkLst>
        </pc:spChg>
        <pc:picChg chg="add mod ord">
          <ac:chgData name="" userId="" providerId="" clId="Web-{F28FCD52-E4A0-4954-BEED-D6FEAE465D27}" dt="2017-12-06T22:39:25.864" v="84"/>
          <ac:picMkLst>
            <pc:docMk/>
            <pc:sldMk cId="4119024846" sldId="288"/>
            <ac:picMk id="4" creationId="{3E7E2AFE-B50C-4E8A-8952-18767065E1BB}"/>
          </ac:picMkLst>
        </pc:picChg>
      </pc:sldChg>
      <pc:sldChg chg="modSp">
        <pc:chgData name="" userId="" providerId="" clId="Web-{F28FCD52-E4A0-4954-BEED-D6FEAE465D27}" dt="2017-12-06T22:35:37.307" v="10"/>
        <pc:sldMkLst>
          <pc:docMk/>
          <pc:sldMk cId="3360859453" sldId="292"/>
        </pc:sldMkLst>
        <pc:spChg chg="mod">
          <ac:chgData name="" userId="" providerId="" clId="Web-{F28FCD52-E4A0-4954-BEED-D6FEAE465D27}" dt="2017-12-06T22:35:37.307" v="10"/>
          <ac:spMkLst>
            <pc:docMk/>
            <pc:sldMk cId="3360859453" sldId="292"/>
            <ac:spMk id="3" creationId="{210133FA-34BE-4C0D-BBB1-FE14CE39AF74}"/>
          </ac:spMkLst>
        </pc:spChg>
      </pc:sldChg>
      <pc:sldChg chg="ord">
        <pc:chgData name="" userId="" providerId="" clId="Web-{F28FCD52-E4A0-4954-BEED-D6FEAE465D27}" dt="2017-12-06T22:37:27.765" v="81"/>
        <pc:sldMkLst>
          <pc:docMk/>
          <pc:sldMk cId="4048949155" sldId="299"/>
        </pc:sldMkLst>
      </pc:sldChg>
      <pc:sldChg chg="addAnim modAnim">
        <pc:chgData name="" userId="" providerId="" clId="Web-{F28FCD52-E4A0-4954-BEED-D6FEAE465D27}" dt="2017-12-06T22:34:51.164" v="1"/>
        <pc:sldMkLst>
          <pc:docMk/>
          <pc:sldMk cId="2934995314" sldId="305"/>
        </pc:sldMkLst>
      </pc:sldChg>
      <pc:sldChg chg="modSp new">
        <pc:chgData name="" userId="" providerId="" clId="Web-{F28FCD52-E4A0-4954-BEED-D6FEAE465D27}" dt="2017-12-06T22:37:16.780" v="78"/>
        <pc:sldMkLst>
          <pc:docMk/>
          <pc:sldMk cId="1641209473" sldId="317"/>
        </pc:sldMkLst>
        <pc:spChg chg="mod">
          <ac:chgData name="" userId="" providerId="" clId="Web-{F28FCD52-E4A0-4954-BEED-D6FEAE465D27}" dt="2017-12-06T22:37:16.780" v="78"/>
          <ac:spMkLst>
            <pc:docMk/>
            <pc:sldMk cId="1641209473" sldId="317"/>
            <ac:spMk id="2" creationId="{B733205A-DFB5-4ECA-A474-FD71A47ADCB5}"/>
          </ac:spMkLst>
        </pc:spChg>
      </pc:sldChg>
      <pc:sldChg chg="modSp new">
        <pc:chgData name="" userId="" providerId="" clId="Web-{F28FCD52-E4A0-4954-BEED-D6FEAE465D27}" dt="2017-12-06T22:45:02.832" v="105"/>
        <pc:sldMkLst>
          <pc:docMk/>
          <pc:sldMk cId="228318635" sldId="318"/>
        </pc:sldMkLst>
        <pc:spChg chg="mod">
          <ac:chgData name="" userId="" providerId="" clId="Web-{F28FCD52-E4A0-4954-BEED-D6FEAE465D27}" dt="2017-12-06T22:45:02.832" v="105"/>
          <ac:spMkLst>
            <pc:docMk/>
            <pc:sldMk cId="228318635" sldId="318"/>
            <ac:spMk id="2" creationId="{DB0AB395-5D14-4DB8-98E7-7B099804C0BE}"/>
          </ac:spMkLst>
        </pc:spChg>
      </pc:sldChg>
    </pc:docChg>
  </pc:docChgLst>
  <pc:docChgLst>
    <pc:chgData clId="Web-{19511794-C304-4C42-9B2C-D98104D329DE}"/>
    <pc:docChg chg="modSld">
      <pc:chgData name="" userId="" providerId="" clId="Web-{19511794-C304-4C42-9B2C-D98104D329DE}" dt="2017-12-04T03:01:15.817" v="4"/>
      <pc:docMkLst>
        <pc:docMk/>
      </pc:docMkLst>
      <pc:sldChg chg="addSp delSp modSp">
        <pc:chgData name="" userId="" providerId="" clId="Web-{19511794-C304-4C42-9B2C-D98104D329DE}" dt="2017-12-04T03:01:15.817" v="4"/>
        <pc:sldMkLst>
          <pc:docMk/>
          <pc:sldMk cId="4258222102" sldId="313"/>
        </pc:sldMkLst>
        <pc:picChg chg="add del mod">
          <ac:chgData name="" userId="" providerId="" clId="Web-{19511794-C304-4C42-9B2C-D98104D329DE}" dt="2017-12-04T03:01:15.817" v="4"/>
          <ac:picMkLst>
            <pc:docMk/>
            <pc:sldMk cId="4258222102" sldId="313"/>
            <ac:picMk id="4" creationId="{69306FDA-35FE-41F1-BC03-9C3EA0BAA28E}"/>
          </ac:picMkLst>
        </pc:picChg>
      </pc:sldChg>
    </pc:docChg>
  </pc:docChgLst>
  <pc:docChgLst>
    <pc:chgData name="CHARLTON ELIZABETH" userId="ed2c7363-624f-4001-af6b-6e4fe19ada12" providerId="ADAL" clId="{B9E58334-36AF-472D-AF17-425ACBCF753D}"/>
    <pc:docChg chg="addSld modSld">
      <pc:chgData name="CHARLTON ELIZABETH" userId="ed2c7363-624f-4001-af6b-6e4fe19ada12" providerId="ADAL" clId="{B9E58334-36AF-472D-AF17-425ACBCF753D}" dt="2017-12-06T22:47:21.842" v="0"/>
      <pc:docMkLst>
        <pc:docMk/>
      </pc:docMkLst>
      <pc:sldChg chg="add">
        <pc:chgData name="CHARLTON ELIZABETH" userId="ed2c7363-624f-4001-af6b-6e4fe19ada12" providerId="ADAL" clId="{B9E58334-36AF-472D-AF17-425ACBCF753D}" dt="2017-12-06T22:47:21.842" v="0"/>
        <pc:sldMkLst>
          <pc:docMk/>
          <pc:sldMk cId="1358952739" sldId="319"/>
        </pc:sldMkLst>
      </pc:sldChg>
      <pc:sldChg chg="add">
        <pc:chgData name="CHARLTON ELIZABETH" userId="ed2c7363-624f-4001-af6b-6e4fe19ada12" providerId="ADAL" clId="{B9E58334-36AF-472D-AF17-425ACBCF753D}" dt="2017-12-06T22:47:21.842" v="0"/>
        <pc:sldMkLst>
          <pc:docMk/>
          <pc:sldMk cId="2662307693" sldId="320"/>
        </pc:sldMkLst>
      </pc:sldChg>
      <pc:sldChg chg="add">
        <pc:chgData name="CHARLTON ELIZABETH" userId="ed2c7363-624f-4001-af6b-6e4fe19ada12" providerId="ADAL" clId="{B9E58334-36AF-472D-AF17-425ACBCF753D}" dt="2017-12-06T22:47:21.842" v="0"/>
        <pc:sldMkLst>
          <pc:docMk/>
          <pc:sldMk cId="1119257975" sldId="321"/>
        </pc:sldMkLst>
      </pc:sldChg>
      <pc:sldChg chg="add">
        <pc:chgData name="CHARLTON ELIZABETH" userId="ed2c7363-624f-4001-af6b-6e4fe19ada12" providerId="ADAL" clId="{B9E58334-36AF-472D-AF17-425ACBCF753D}" dt="2017-12-06T22:47:21.842" v="0"/>
        <pc:sldMkLst>
          <pc:docMk/>
          <pc:sldMk cId="2539466167" sldId="322"/>
        </pc:sldMkLst>
      </pc:sldChg>
      <pc:sldChg chg="add">
        <pc:chgData name="CHARLTON ELIZABETH" userId="ed2c7363-624f-4001-af6b-6e4fe19ada12" providerId="ADAL" clId="{B9E58334-36AF-472D-AF17-425ACBCF753D}" dt="2017-12-06T22:47:21.842" v="0"/>
        <pc:sldMkLst>
          <pc:docMk/>
          <pc:sldMk cId="2430365782" sldId="323"/>
        </pc:sldMkLst>
      </pc:sldChg>
      <pc:sldChg chg="add">
        <pc:chgData name="CHARLTON ELIZABETH" userId="ed2c7363-624f-4001-af6b-6e4fe19ada12" providerId="ADAL" clId="{B9E58334-36AF-472D-AF17-425ACBCF753D}" dt="2017-12-06T22:47:21.842" v="0"/>
        <pc:sldMkLst>
          <pc:docMk/>
          <pc:sldMk cId="2253099053" sldId="324"/>
        </pc:sldMkLst>
      </pc:sldChg>
      <pc:sldChg chg="add">
        <pc:chgData name="CHARLTON ELIZABETH" userId="ed2c7363-624f-4001-af6b-6e4fe19ada12" providerId="ADAL" clId="{B9E58334-36AF-472D-AF17-425ACBCF753D}" dt="2017-12-06T22:47:21.842" v="0"/>
        <pc:sldMkLst>
          <pc:docMk/>
          <pc:sldMk cId="3139566317" sldId="325"/>
        </pc:sldMkLst>
      </pc:sldChg>
      <pc:sldChg chg="add">
        <pc:chgData name="CHARLTON ELIZABETH" userId="ed2c7363-624f-4001-af6b-6e4fe19ada12" providerId="ADAL" clId="{B9E58334-36AF-472D-AF17-425ACBCF753D}" dt="2017-12-06T22:47:21.842" v="0"/>
        <pc:sldMkLst>
          <pc:docMk/>
          <pc:sldMk cId="2359640678" sldId="326"/>
        </pc:sldMkLst>
      </pc:sldChg>
      <pc:sldChg chg="add">
        <pc:chgData name="CHARLTON ELIZABETH" userId="ed2c7363-624f-4001-af6b-6e4fe19ada12" providerId="ADAL" clId="{B9E58334-36AF-472D-AF17-425ACBCF753D}" dt="2017-12-06T22:47:21.842" v="0"/>
        <pc:sldMkLst>
          <pc:docMk/>
          <pc:sldMk cId="15110700" sldId="327"/>
        </pc:sldMkLst>
      </pc:sldChg>
      <pc:sldChg chg="add">
        <pc:chgData name="CHARLTON ELIZABETH" userId="ed2c7363-624f-4001-af6b-6e4fe19ada12" providerId="ADAL" clId="{B9E58334-36AF-472D-AF17-425ACBCF753D}" dt="2017-12-06T22:47:21.842" v="0"/>
        <pc:sldMkLst>
          <pc:docMk/>
          <pc:sldMk cId="1434826977" sldId="328"/>
        </pc:sldMkLst>
      </pc:sldChg>
      <pc:sldChg chg="add">
        <pc:chgData name="CHARLTON ELIZABETH" userId="ed2c7363-624f-4001-af6b-6e4fe19ada12" providerId="ADAL" clId="{B9E58334-36AF-472D-AF17-425ACBCF753D}" dt="2017-12-06T22:47:21.842" v="0"/>
        <pc:sldMkLst>
          <pc:docMk/>
          <pc:sldMk cId="2203893400" sldId="329"/>
        </pc:sldMkLst>
      </pc:sldChg>
    </pc:docChg>
  </pc:docChgLst>
  <pc:docChgLst>
    <pc:chgData clId="Web-{F9CA6F3A-BC70-4E94-8026-97546CBD2BA5}"/>
    <pc:docChg chg="modSld">
      <pc:chgData name="" userId="" providerId="" clId="Web-{F9CA6F3A-BC70-4E94-8026-97546CBD2BA5}" dt="2017-12-05T15:45:26.482" v="3"/>
      <pc:docMkLst>
        <pc:docMk/>
      </pc:docMkLst>
      <pc:sldChg chg="modSp">
        <pc:chgData name="" userId="" providerId="" clId="Web-{F9CA6F3A-BC70-4E94-8026-97546CBD2BA5}" dt="2017-12-05T15:45:26.482" v="2"/>
        <pc:sldMkLst>
          <pc:docMk/>
          <pc:sldMk cId="2169482095" sldId="276"/>
        </pc:sldMkLst>
        <pc:spChg chg="mod">
          <ac:chgData name="" userId="" providerId="" clId="Web-{F9CA6F3A-BC70-4E94-8026-97546CBD2BA5}" dt="2017-12-05T15:45:26.482" v="2"/>
          <ac:spMkLst>
            <pc:docMk/>
            <pc:sldMk cId="2169482095" sldId="276"/>
            <ac:spMk id="2" creationId="{6A8969E4-3021-4715-8AD5-47F4CB633B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18A75-3B0B-47B8-A7F8-C8BBBA976BD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A9194-3CF6-4809-81C9-BFBC732C3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9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30A0-3570-4D94-8CCF-AB8A24CB61C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7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0455-8AFD-429B-BBE2-BE907DB97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447BEE-267F-49ED-806D-847B8147F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96904-C64B-4C37-84E6-218157EEB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F281-50BC-4C71-A5B6-3F737BCCA4C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DB779-79B5-4D73-9CC4-D10FE7A6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3E289-7D9E-4F67-9A1F-2337C1E65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A467-3E13-4AE7-8455-3554CF12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6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3A8E3-4A77-4CAB-98C7-7752841E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9E606-4244-4962-9EBA-2467C6792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8B55C-340B-47CB-880A-4F3418D0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F281-50BC-4C71-A5B6-3F737BCCA4C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0412-F02E-43AE-80C8-551DB44E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9E3E2-DD7A-46C9-9D3D-0A47F53B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A467-3E13-4AE7-8455-3554CF12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5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3A020A-BD43-4AEE-8275-1F1112460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04DA6-43E4-46D3-972C-90A85D4E4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0A355-052A-4FD2-8D3D-BCDE90A62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F281-50BC-4C71-A5B6-3F737BCCA4C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791C0-2C71-42FF-AD5B-7D7433C39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87008-333E-4A54-A8F8-F04DEF8B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A467-3E13-4AE7-8455-3554CF12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A403B-10B3-408C-84BB-FC89EFB2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BDB26-DD96-4D27-B97C-44940551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08702-5221-457A-AAFE-D090C01D0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F281-50BC-4C71-A5B6-3F737BCCA4C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77089-5E6F-4FF6-B7C2-B3549B35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900D9-6512-45C8-BA9C-2594B368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A467-3E13-4AE7-8455-3554CF12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6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3BA6-FA58-4280-9090-F712EF1B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5EE0D-20E7-4EBA-B9A3-8E7B126A5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05EBE-2CD3-4518-AF54-738D6B846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F281-50BC-4C71-A5B6-3F737BCCA4C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7FB80-34FE-41C8-B06B-3FBE39AAB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36C00-F926-4643-8904-13DE3D60E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A467-3E13-4AE7-8455-3554CF12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1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68F28-F11F-4669-9614-3A30B644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45446-E761-4CDB-9674-E237942AE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1CB29-3F0E-4D68-B787-463CB460F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658D8-6947-4E73-980C-0B7A6CCC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F281-50BC-4C71-A5B6-3F737BCCA4C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68025-172E-47C7-A83E-4D76B64B1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BC871-8DFE-467B-A76C-1213CFDE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A467-3E13-4AE7-8455-3554CF12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7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3ED1-A9E3-4A53-B143-3D516028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8B59B-A01F-40D4-8386-94C8994F3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D3E10-3713-4BF2-B93C-1F7100177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7E572-D75A-414A-ACB6-E617BB9AB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3A620C-8948-4F1A-A692-73E9117DC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613B82-66F7-457B-9A55-6FEB186DE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F281-50BC-4C71-A5B6-3F737BCCA4C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C11CE3-AA7D-4B8E-9F6D-7713CD53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64E0B-3168-44FF-98F7-466D73BD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A467-3E13-4AE7-8455-3554CF12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1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ADA6-E2AB-4B73-9CC2-C956B253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50793-3977-4C38-AC95-E2604323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F281-50BC-4C71-A5B6-3F737BCCA4C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B6E56-713F-48AF-911C-9DAE460C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89401-35DA-4E26-9297-C1272542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A467-3E13-4AE7-8455-3554CF12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0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9B1DF6-CB3B-4FA6-9BDB-F5DF553F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F281-50BC-4C71-A5B6-3F737BCCA4C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FEF40-4018-424C-89A4-0073C66A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3C2A2-96C4-4192-BD41-367E23128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A467-3E13-4AE7-8455-3554CF12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6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213D-FC1D-4CF5-950F-6A3A9D17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B2E53-D12B-4E30-9DFA-9974C2EF9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757BD-8EF4-4A03-896B-58C00E129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356C8-8969-42A6-A37C-39FBBAD0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F281-50BC-4C71-A5B6-3F737BCCA4C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8E536-BDA6-43E8-9B06-2045F058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FDAE6-2B1A-49E3-8F3E-A290C4FF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A467-3E13-4AE7-8455-3554CF12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2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BCFEF-701F-4C2D-9536-26FAF0C4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84C86F-0856-4751-A88E-8164A9808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A0F85-3FE9-412B-8037-18D3B7F7D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3F855-A823-46BF-AF47-72D72D24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F281-50BC-4C71-A5B6-3F737BCCA4C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091D8-E840-4C1B-956A-8BF8C22E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D7C9D-9225-4306-B856-93897980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A467-3E13-4AE7-8455-3554CF12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4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B873E-F39D-4342-B474-ECF8B78F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EEBD-049F-470D-82A6-87E6CC54E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FF59C-0E52-4C2D-9461-054FA13185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DF281-50BC-4C71-A5B6-3F737BCCA4C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A3E0-E6A1-46D7-AC10-66B8D6CE5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22EFB-01A0-4879-A9DF-D031622DD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A467-3E13-4AE7-8455-3554CF12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7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u3x5SZrMHo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WgFaa1GLUc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08125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Unit 2 Days 6-10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69E4-3021-4715-8AD5-47F4CB63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133FA-34BE-4C0D-BBB1-FE14CE39A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Why do teenagers like </a:t>
            </a:r>
            <a:r>
              <a:rPr lang="en-US" sz="3600" i="1"/>
              <a:t>The Outsiders </a:t>
            </a:r>
            <a:r>
              <a:rPr lang="en-US" sz="3600"/>
              <a:t>so much? How is it different from other books you've read in other English classes?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91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92B0-BA4B-4F4A-84FB-8911D297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9D94E-AE2B-4D7E-9443-0A7C674D6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Conflict, Suspense, and Foreshadowing</a:t>
            </a:r>
          </a:p>
          <a:p>
            <a:r>
              <a:rPr lang="en-US" sz="3600"/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127993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3D3D1-E030-4A38-9B24-F3477FEE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71A6D-30F3-4CA5-93C8-3860761D7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600"/>
              <a:t>A struggle between two opposing forces</a:t>
            </a:r>
          </a:p>
          <a:p>
            <a:pPr lvl="1"/>
            <a:r>
              <a:rPr lang="en-US" sz="3600"/>
              <a:t>Person vs. Person</a:t>
            </a:r>
          </a:p>
          <a:p>
            <a:pPr lvl="1"/>
            <a:r>
              <a:rPr lang="en-US" sz="3600"/>
              <a:t>Person vs. Self</a:t>
            </a:r>
          </a:p>
          <a:p>
            <a:pPr lvl="1"/>
            <a:r>
              <a:rPr lang="en-US" sz="3600"/>
              <a:t>Person vs. Environment</a:t>
            </a:r>
          </a:p>
          <a:p>
            <a:pPr lvl="1"/>
            <a:r>
              <a:rPr lang="en-US" sz="3600"/>
              <a:t>Person vs. Society</a:t>
            </a:r>
          </a:p>
        </p:txBody>
      </p:sp>
    </p:spTree>
    <p:extLst>
      <p:ext uri="{BB962C8B-B14F-4D97-AF65-F5344CB8AC3E}">
        <p14:creationId xmlns:p14="http://schemas.microsoft.com/office/powerpoint/2010/main" val="816812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404B3-2709-4DAA-9E12-E2CA1747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Turn and Talk: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BD797-55F8-4606-BE3F-E9E02CBAC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Identify examples of each type of conflict. </a:t>
            </a:r>
          </a:p>
          <a:p>
            <a:pPr marL="0" indent="0">
              <a:buNone/>
            </a:pPr>
            <a:r>
              <a:rPr lang="en-US" sz="3600"/>
              <a:t>You examples can come from...</a:t>
            </a:r>
          </a:p>
          <a:p>
            <a:pPr marL="0" indent="0">
              <a:buNone/>
            </a:pPr>
            <a:r>
              <a:rPr lang="en-US" sz="3600"/>
              <a:t>        1. Your life</a:t>
            </a:r>
          </a:p>
          <a:p>
            <a:pPr marL="0" indent="0">
              <a:buNone/>
            </a:pPr>
            <a:r>
              <a:rPr lang="en-US" sz="3600"/>
              <a:t>        2. Books/stories</a:t>
            </a:r>
          </a:p>
          <a:p>
            <a:pPr marL="0" indent="0">
              <a:buNone/>
            </a:pPr>
            <a:r>
              <a:rPr lang="en-US" sz="3600"/>
              <a:t>        3. TV/movies</a:t>
            </a:r>
          </a:p>
        </p:txBody>
      </p:sp>
    </p:spTree>
    <p:extLst>
      <p:ext uri="{BB962C8B-B14F-4D97-AF65-F5344CB8AC3E}">
        <p14:creationId xmlns:p14="http://schemas.microsoft.com/office/powerpoint/2010/main" val="902988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E737-F5F1-44CB-91B0-D459C6DE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Suspense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52F3E-D09F-47B9-9292-538BD5C94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b="1"/>
              <a:t>Suspense:</a:t>
            </a:r>
            <a:r>
              <a:rPr lang="en-US" sz="3600"/>
              <a:t> A feeling that something exciting is going to happen, usually before a big conflict.</a:t>
            </a:r>
          </a:p>
        </p:txBody>
      </p:sp>
    </p:spTree>
    <p:extLst>
      <p:ext uri="{BB962C8B-B14F-4D97-AF65-F5344CB8AC3E}">
        <p14:creationId xmlns:p14="http://schemas.microsoft.com/office/powerpoint/2010/main" val="252565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CC1C1-81C7-492B-8065-462EE92E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Foreshadowing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1B7B6-7BB3-4C80-9D69-1D6811026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600" b="1"/>
              <a:t>Foreshadowing</a:t>
            </a:r>
            <a:r>
              <a:rPr lang="en-US" sz="3600"/>
              <a:t>: A writer gives a hint of what is to come later in the story.</a:t>
            </a:r>
          </a:p>
          <a:p>
            <a:pPr>
              <a:buNone/>
            </a:pPr>
            <a:endParaRPr lang="en-US" sz="3600"/>
          </a:p>
          <a:p>
            <a:pPr>
              <a:buNone/>
            </a:pPr>
            <a:r>
              <a:rPr lang="en-US" sz="3600"/>
              <a:t>Sometimes foreshadowing is obvious, but many times you can only identify it when you re-read a text or look back on what happened.</a:t>
            </a:r>
          </a:p>
        </p:txBody>
      </p:sp>
    </p:spTree>
    <p:extLst>
      <p:ext uri="{BB962C8B-B14F-4D97-AF65-F5344CB8AC3E}">
        <p14:creationId xmlns:p14="http://schemas.microsoft.com/office/powerpoint/2010/main" val="2200584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5D33-94BF-4623-AB17-0ADA26C20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(45-60)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46351-72AF-407E-B962-D8268C900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9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1B541-B557-4FBA-9619-6485268A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Plot Devices and </a:t>
            </a:r>
            <a:r>
              <a:rPr lang="en-US" i="1"/>
              <a:t>The Outsiders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8428B-7D40-4563-A58F-18E4982F7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56" y="1476375"/>
            <a:ext cx="11354214" cy="522680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742950" indent="-742950">
              <a:buAutoNum type="arabicPeriod"/>
            </a:pPr>
            <a:r>
              <a:rPr lang="en-US" sz="3600"/>
              <a:t>How can we figure out that the following events are going to happen before they actually happen?</a:t>
            </a:r>
          </a:p>
          <a:p>
            <a:pPr lvl="2"/>
            <a:r>
              <a:rPr lang="en-US" sz="3600"/>
              <a:t>Darry hits Ponyboy</a:t>
            </a:r>
          </a:p>
          <a:p>
            <a:pPr lvl="2"/>
            <a:r>
              <a:rPr lang="en-US" sz="3600"/>
              <a:t>The </a:t>
            </a:r>
            <a:r>
              <a:rPr lang="en-US" sz="3600" err="1"/>
              <a:t>Socs</a:t>
            </a:r>
            <a:r>
              <a:rPr lang="en-US" sz="3600"/>
              <a:t> return in the blue Mustang</a:t>
            </a:r>
          </a:p>
          <a:p>
            <a:pPr lvl="2"/>
            <a:r>
              <a:rPr lang="en-US" sz="3600"/>
              <a:t>Ponyboy is going to run away</a:t>
            </a:r>
          </a:p>
          <a:p>
            <a:pPr marL="742950" indent="-742950">
              <a:buAutoNum type="arabicPeriod"/>
            </a:pPr>
            <a:r>
              <a:rPr lang="en-US" sz="3600"/>
              <a:t>What part of the plot diagram do you think we are on? Why?</a:t>
            </a:r>
          </a:p>
          <a:p>
            <a:pPr marL="742950" indent="-742950">
              <a:buAutoNum type="arabicPeriod"/>
            </a:pPr>
            <a:r>
              <a:rPr lang="en-US" sz="3600"/>
              <a:t>Why did Cherry say she wasn't going to say "hi" to Ponyboy in school?</a:t>
            </a:r>
          </a:p>
          <a:p>
            <a:pPr marL="742950" indent="-742950">
              <a:buAutoNum type="arabicPeriod"/>
            </a:pPr>
            <a:r>
              <a:rPr lang="en-US" sz="3600"/>
              <a:t>What did Ponyboy dream about? Why did he dream about that? Do you think anything in his dream is realistic?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248691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FEE2-C255-4AB5-A966-DD1CDA587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Time...use it wisely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00B74-1446-4AAC-9697-FEAC389E0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11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123B-D6A6-4319-9303-9956C1E60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013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Day 8</a:t>
            </a:r>
          </a:p>
        </p:txBody>
      </p:sp>
    </p:spTree>
    <p:extLst>
      <p:ext uri="{BB962C8B-B14F-4D97-AF65-F5344CB8AC3E}">
        <p14:creationId xmlns:p14="http://schemas.microsoft.com/office/powerpoint/2010/main" val="359191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123B-D6A6-4319-9303-9956C1E60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9601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Day 6</a:t>
            </a:r>
          </a:p>
        </p:txBody>
      </p:sp>
    </p:spTree>
    <p:extLst>
      <p:ext uri="{BB962C8B-B14F-4D97-AF65-F5344CB8AC3E}">
        <p14:creationId xmlns:p14="http://schemas.microsoft.com/office/powerpoint/2010/main" val="131024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69E4-3021-4715-8AD5-47F4CB63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 6-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133FA-34BE-4C0D-BBB1-FE14CE39A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The following quote appears in the book. What do you think it means?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"It's like being in a Halloween costume we can't get out of.“</a:t>
            </a:r>
          </a:p>
          <a:p>
            <a:pPr marL="0" indent="0">
              <a:buNone/>
            </a:pPr>
            <a:endParaRPr lang="en-US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</a:rPr>
              <a:t>Have your pink article out on your desk. DO NOT turn it in...yet.</a:t>
            </a:r>
          </a:p>
        </p:txBody>
      </p:sp>
    </p:spTree>
    <p:extLst>
      <p:ext uri="{BB962C8B-B14F-4D97-AF65-F5344CB8AC3E}">
        <p14:creationId xmlns:p14="http://schemas.microsoft.com/office/powerpoint/2010/main" val="216948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92B0-BA4B-4F4A-84FB-8911D297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9D94E-AE2B-4D7E-9443-0A7C674D6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Symbolism</a:t>
            </a:r>
          </a:p>
          <a:p>
            <a:r>
              <a:rPr lang="en-US" sz="3600"/>
              <a:t>Chapter 4</a:t>
            </a:r>
          </a:p>
          <a:p>
            <a:r>
              <a:rPr lang="en-US" sz="3600"/>
              <a:t>AOW Discussion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39E8E9-B8C1-44B7-BA31-9E944F3E1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084" y="447675"/>
            <a:ext cx="5985841" cy="598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45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5C1BD-A686-4243-B05D-E9A510C6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AOW Discussion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0164D-3495-4B8F-ABBA-2D532070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3600"/>
              <a:t>Everyone MUST participate, even if you did not read the article.</a:t>
            </a:r>
          </a:p>
          <a:p>
            <a:pPr marL="514350" indent="-514350">
              <a:buAutoNum type="arabicPeriod"/>
            </a:pPr>
            <a:r>
              <a:rPr lang="en-US" sz="3600"/>
              <a:t>Everyone writes down the answers on a separate sheet of paper.</a:t>
            </a:r>
          </a:p>
          <a:p>
            <a:pPr marL="514350" indent="-514350">
              <a:buAutoNum type="arabicPeriod"/>
            </a:pPr>
            <a:r>
              <a:rPr lang="en-US" sz="3600"/>
              <a:t>When you are done, staple it to the back of your pink packet. Then read your IR book.</a:t>
            </a:r>
          </a:p>
        </p:txBody>
      </p:sp>
    </p:spTree>
    <p:extLst>
      <p:ext uri="{BB962C8B-B14F-4D97-AF65-F5344CB8AC3E}">
        <p14:creationId xmlns:p14="http://schemas.microsoft.com/office/powerpoint/2010/main" val="2276091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1AE9-7868-4D06-A95A-0CFAAD7C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-76200"/>
            <a:ext cx="10515600" cy="1325563"/>
          </a:xfrm>
          <a:noFill/>
        </p:spPr>
        <p:txBody>
          <a:bodyPr/>
          <a:lstStyle/>
          <a:p>
            <a:r>
              <a:rPr lang="en-US"/>
              <a:t>AOW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64C60-1CAA-4FBA-9D2D-B882C25E6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9" y="857250"/>
            <a:ext cx="12137748" cy="57308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sz="3200"/>
              <a:t>Explain the following information from the survey: "Question Of Age The study, released last month, asked more than 1,300 serious juvenile offenders in Arizona and Pennsylvania one question: How long do you think you’ll live? Their answers ranged from 16 to 200 years old."</a:t>
            </a:r>
          </a:p>
          <a:p>
            <a:pPr marL="514350" indent="-514350">
              <a:buAutoNum type="arabicPeriod"/>
            </a:pPr>
            <a:r>
              <a:rPr lang="en-US" sz="3200"/>
              <a:t>Which of the greasers do you think expect to die young? How do you know?</a:t>
            </a:r>
          </a:p>
          <a:p>
            <a:pPr marL="514350" indent="-514350">
              <a:buAutoNum type="arabicPeriod"/>
            </a:pPr>
            <a:r>
              <a:rPr lang="en-US" sz="3200"/>
              <a:t>What does the term "short-term mentality" mean?</a:t>
            </a:r>
          </a:p>
          <a:p>
            <a:pPr marL="514350" indent="-514350">
              <a:buAutoNum type="arabicPeriod"/>
            </a:pPr>
            <a:r>
              <a:rPr lang="en-US" sz="3200"/>
              <a:t>Explain the following quote: "Piquero, who led the study, said letting kids know 'that your life now is not destiny' can make a difference."</a:t>
            </a:r>
          </a:p>
          <a:p>
            <a:pPr marL="514350" indent="-514350">
              <a:buAutoNum type="arabicPeriod"/>
            </a:pPr>
            <a:r>
              <a:rPr lang="en-US" sz="3200"/>
              <a:t>According to the article, what are some ways to help teens who expect to die young?</a:t>
            </a:r>
          </a:p>
        </p:txBody>
      </p:sp>
    </p:spTree>
    <p:extLst>
      <p:ext uri="{BB962C8B-B14F-4D97-AF65-F5344CB8AC3E}">
        <p14:creationId xmlns:p14="http://schemas.microsoft.com/office/powerpoint/2010/main" val="466251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8F44-CB09-496B-AB32-36D84C8E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Breaking Night </a:t>
            </a:r>
            <a:r>
              <a:rPr lang="en-US" dirty="0"/>
              <a:t>Analysis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F87A9-D1B6-463C-82CE-4674620BF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How does this section of </a:t>
            </a:r>
            <a:r>
              <a:rPr lang="en-US" sz="3600" i="1" dirty="0"/>
              <a:t>Breaking Night </a:t>
            </a:r>
            <a:r>
              <a:rPr lang="en-US" sz="3600" dirty="0"/>
              <a:t>connect to </a:t>
            </a:r>
            <a:r>
              <a:rPr lang="en-US" sz="3600" i="1" dirty="0"/>
              <a:t>The Outsiders</a:t>
            </a:r>
            <a:r>
              <a:rPr lang="en-US" sz="3600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22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33764-259A-46E7-9FA2-A3F6AC8B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this section….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3803-3356-4BCD-98DF-1EF0A9BE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Liz’s grandmother (Ma’s ma)</a:t>
            </a:r>
          </a:p>
          <a:p>
            <a:r>
              <a:rPr lang="en-US" sz="3600" dirty="0"/>
              <a:t>Ma sneaks away to the bar</a:t>
            </a:r>
          </a:p>
          <a:p>
            <a:r>
              <a:rPr lang="en-US" sz="3600" dirty="0"/>
              <a:t>4</a:t>
            </a:r>
            <a:r>
              <a:rPr lang="en-US" sz="3600" baseline="30000" dirty="0"/>
              <a:t>th</a:t>
            </a:r>
            <a:r>
              <a:rPr lang="en-US" sz="3600" dirty="0"/>
              <a:t> of July (one final day as a happy family)</a:t>
            </a:r>
          </a:p>
          <a:p>
            <a:r>
              <a:rPr lang="en-US" sz="3600" dirty="0"/>
              <a:t>Ma gives Liz a haircut</a:t>
            </a:r>
          </a:p>
          <a:p>
            <a:r>
              <a:rPr lang="en-US" sz="3600" dirty="0"/>
              <a:t>Lice</a:t>
            </a:r>
          </a:p>
        </p:txBody>
      </p:sp>
    </p:spTree>
    <p:extLst>
      <p:ext uri="{BB962C8B-B14F-4D97-AF65-F5344CB8AC3E}">
        <p14:creationId xmlns:p14="http://schemas.microsoft.com/office/powerpoint/2010/main" val="3910531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CF869-528F-4A38-A8FF-27B26C2B3B2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Unit 2 Final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7BBD4-4550-429A-9D31-2C3DA3800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444"/>
            <a:ext cx="10515600" cy="5329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You are going to complete 3 different projects to wrap up </a:t>
            </a:r>
            <a:r>
              <a:rPr lang="en-US" sz="3600" i="1" dirty="0"/>
              <a:t>The Outsiders </a:t>
            </a:r>
            <a:r>
              <a:rPr lang="en-US" sz="3600" dirty="0"/>
              <a:t>and </a:t>
            </a:r>
            <a:r>
              <a:rPr lang="en-US" sz="3600" i="1" dirty="0"/>
              <a:t>Breaking Night</a:t>
            </a:r>
            <a:r>
              <a:rPr lang="en-US" sz="3600" dirty="0"/>
              <a:t>/your independent study novel.</a:t>
            </a:r>
          </a:p>
          <a:p>
            <a:pPr marL="0" indent="0">
              <a:buNone/>
            </a:pPr>
            <a:r>
              <a:rPr lang="en-US" sz="3600" dirty="0"/>
              <a:t>Your project can be just about ANYTHING that represents the identity of…</a:t>
            </a:r>
          </a:p>
          <a:p>
            <a:pPr lvl="1"/>
            <a:r>
              <a:rPr lang="en-US" sz="3600" dirty="0"/>
              <a:t>A character from </a:t>
            </a:r>
            <a:r>
              <a:rPr lang="en-US" sz="3600" i="1" dirty="0"/>
              <a:t>The Outsiders</a:t>
            </a:r>
          </a:p>
          <a:p>
            <a:pPr lvl="1"/>
            <a:r>
              <a:rPr lang="en-US" sz="3600" dirty="0"/>
              <a:t>A character from </a:t>
            </a:r>
            <a:r>
              <a:rPr lang="en-US" sz="3600" i="1" dirty="0"/>
              <a:t>Breaking Night </a:t>
            </a:r>
            <a:r>
              <a:rPr lang="en-US" sz="3600" dirty="0"/>
              <a:t>or your independent study novel</a:t>
            </a:r>
          </a:p>
          <a:p>
            <a:pPr lvl="1"/>
            <a:r>
              <a:rPr lang="en-US" sz="3600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614303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DB1C6-AA72-40EE-8168-7FAAE733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88A1E-D1DC-459F-911A-9B9134FCE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Answers the question “Who are you?”</a:t>
            </a:r>
          </a:p>
          <a:p>
            <a:r>
              <a:rPr lang="en-US" sz="3600" dirty="0"/>
              <a:t>Characteristics of a person that usually don’t change</a:t>
            </a:r>
          </a:p>
          <a:p>
            <a:r>
              <a:rPr lang="en-US" sz="3600" dirty="0"/>
              <a:t>NOT the same as personality</a:t>
            </a:r>
          </a:p>
        </p:txBody>
      </p:sp>
    </p:spTree>
    <p:extLst>
      <p:ext uri="{BB962C8B-B14F-4D97-AF65-F5344CB8AC3E}">
        <p14:creationId xmlns:p14="http://schemas.microsoft.com/office/powerpoint/2010/main" val="2671502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ED059-AEEB-4B22-AFBC-9C4A33CF3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project must include…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CF84-8A0C-4C12-8639-14EBD29C2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one page typed rationale for your project.</a:t>
            </a:r>
          </a:p>
          <a:p>
            <a:pPr marL="457200" lvl="1" indent="0">
              <a:buNone/>
            </a:pPr>
            <a:r>
              <a:rPr lang="en-US" sz="3600" dirty="0"/>
              <a:t>	How does your project represent each identity?</a:t>
            </a:r>
          </a:p>
          <a:p>
            <a:r>
              <a:rPr lang="en-US" sz="3600" dirty="0"/>
              <a:t>A visual and/or audio representation of each identity</a:t>
            </a:r>
          </a:p>
          <a:p>
            <a:r>
              <a:rPr lang="en-US" sz="3600" dirty="0"/>
              <a:t>Creativity and effort </a:t>
            </a:r>
          </a:p>
        </p:txBody>
      </p:sp>
    </p:spTree>
    <p:extLst>
      <p:ext uri="{BB962C8B-B14F-4D97-AF65-F5344CB8AC3E}">
        <p14:creationId xmlns:p14="http://schemas.microsoft.com/office/powerpoint/2010/main" val="1254673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A7C17-A656-4A05-A6AB-679FBF754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for Projects…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B5EA1-A62F-460D-B1C1-72944231E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0820" y="160020"/>
            <a:ext cx="5372100" cy="66979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/>
              <a:t>Cartoon strip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Movie poster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Mobile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Newspaper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Board Game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Costume design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Shadowbox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Video recording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Podcast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Music playlist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Poetry journal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Scrapbook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Speech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Interview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Graphic novel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6A023-3E4F-40CB-9FD7-0145BED4C2C3}"/>
              </a:ext>
            </a:extLst>
          </p:cNvPr>
          <p:cNvSpPr txBox="1"/>
          <p:nvPr/>
        </p:nvSpPr>
        <p:spPr>
          <a:xfrm>
            <a:off x="723900" y="1895793"/>
            <a:ext cx="537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Field Trip: </a:t>
            </a:r>
          </a:p>
          <a:p>
            <a:r>
              <a:rPr lang="en-US" sz="3600" dirty="0"/>
              <a:t>Health project display</a:t>
            </a:r>
          </a:p>
        </p:txBody>
      </p:sp>
    </p:spTree>
    <p:extLst>
      <p:ext uri="{BB962C8B-B14F-4D97-AF65-F5344CB8AC3E}">
        <p14:creationId xmlns:p14="http://schemas.microsoft.com/office/powerpoint/2010/main" val="70634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69E4-3021-4715-8AD5-47F4CB63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133FA-34BE-4C0D-BBB1-FE14CE39A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What did you think about the first chapter of </a:t>
            </a:r>
            <a:r>
              <a:rPr lang="en-US" sz="3600" i="1"/>
              <a:t>The Outsiders</a:t>
            </a:r>
            <a:r>
              <a:rPr lang="en-US" sz="3600"/>
              <a:t>? Is the book how you expected it to be?</a:t>
            </a:r>
          </a:p>
        </p:txBody>
      </p:sp>
    </p:spTree>
    <p:extLst>
      <p:ext uri="{BB962C8B-B14F-4D97-AF65-F5344CB8AC3E}">
        <p14:creationId xmlns:p14="http://schemas.microsoft.com/office/powerpoint/2010/main" val="1689468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DC54-E5E2-4992-A5DA-492A7C03E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need ideas? Want more information?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144F1-0D09-4895-9AD6-F1CE61713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Google</a:t>
            </a:r>
          </a:p>
          <a:p>
            <a:r>
              <a:rPr lang="en-US" sz="3600" dirty="0"/>
              <a:t>Charlton’s list</a:t>
            </a:r>
          </a:p>
          <a:p>
            <a:r>
              <a:rPr lang="en-US" sz="3600" dirty="0"/>
              <a:t>Don’t freak out…this project is purposefully vague. Explore your skills!</a:t>
            </a:r>
          </a:p>
        </p:txBody>
      </p:sp>
    </p:spTree>
    <p:extLst>
      <p:ext uri="{BB962C8B-B14F-4D97-AF65-F5344CB8AC3E}">
        <p14:creationId xmlns:p14="http://schemas.microsoft.com/office/powerpoint/2010/main" val="1839533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A3A1-F8BD-4C7C-B93C-2AF2AE712C9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Symbolism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9694A-620F-4A17-AE80-68B26CCD2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Symbol: a concrete object that represents an abstract idea.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Authors purposefully put symbols in their books, but most of the time the reader doesn't know for sure what they are and what they represent.</a:t>
            </a:r>
          </a:p>
        </p:txBody>
      </p:sp>
    </p:spTree>
    <p:extLst>
      <p:ext uri="{BB962C8B-B14F-4D97-AF65-F5344CB8AC3E}">
        <p14:creationId xmlns:p14="http://schemas.microsoft.com/office/powerpoint/2010/main" val="2983542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F45A3-4AE2-4821-A1EB-2773484F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Symbols in Our Lives</a:t>
            </a:r>
          </a:p>
        </p:txBody>
      </p:sp>
      <p:pic>
        <p:nvPicPr>
          <p:cNvPr id="4" name="Picture 4" descr="Image result for mcdo">
            <a:extLst>
              <a:ext uri="{FF2B5EF4-FFF2-40B4-BE49-F238E27FC236}">
                <a16:creationId xmlns:a16="http://schemas.microsoft.com/office/drawing/2014/main" id="{42D13AF2-CE3B-4A0C-89C4-E2A33D535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9675" y="2971800"/>
            <a:ext cx="2590385" cy="2590385"/>
          </a:xfrm>
          <a:prstGeom prst="rect">
            <a:avLst/>
          </a:prstGeom>
        </p:spPr>
      </p:pic>
      <p:pic>
        <p:nvPicPr>
          <p:cNvPr id="6" name="Picture 6" descr="Image result for nike swoosh">
            <a:extLst>
              <a:ext uri="{FF2B5EF4-FFF2-40B4-BE49-F238E27FC236}">
                <a16:creationId xmlns:a16="http://schemas.microsoft.com/office/drawing/2014/main" id="{38F849BE-EB1F-4BAF-8356-13005C8AB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0" y="1687842"/>
            <a:ext cx="2743200" cy="987552"/>
          </a:xfrm>
          <a:prstGeom prst="rect">
            <a:avLst/>
          </a:prstGeom>
        </p:spPr>
      </p:pic>
      <p:pic>
        <p:nvPicPr>
          <p:cNvPr id="8" name="Picture 8" descr="Image result for mn vikings logo">
            <a:extLst>
              <a:ext uri="{FF2B5EF4-FFF2-40B4-BE49-F238E27FC236}">
                <a16:creationId xmlns:a16="http://schemas.microsoft.com/office/drawing/2014/main" id="{F5B9EBE6-8584-4D84-9192-DC1BC8C53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627" y="4205885"/>
            <a:ext cx="3041373" cy="2280640"/>
          </a:xfrm>
          <a:prstGeom prst="rect">
            <a:avLst/>
          </a:prstGeom>
        </p:spPr>
      </p:pic>
      <p:pic>
        <p:nvPicPr>
          <p:cNvPr id="10" name="Picture 10" descr="Image result for heart">
            <a:extLst>
              <a:ext uri="{FF2B5EF4-FFF2-40B4-BE49-F238E27FC236}">
                <a16:creationId xmlns:a16="http://schemas.microsoft.com/office/drawing/2014/main" id="{864CACD8-2E75-4161-93F7-0DD1C34A3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" y="1390650"/>
            <a:ext cx="2743200" cy="2743200"/>
          </a:xfrm>
          <a:prstGeom prst="rect">
            <a:avLst/>
          </a:prstGeom>
        </p:spPr>
      </p:pic>
      <p:pic>
        <p:nvPicPr>
          <p:cNvPr id="12" name="Picture 12" descr="Image result for religious symbols">
            <a:extLst>
              <a:ext uri="{FF2B5EF4-FFF2-40B4-BE49-F238E27FC236}">
                <a16:creationId xmlns:a16="http://schemas.microsoft.com/office/drawing/2014/main" id="{EEB556E4-9037-4834-BCA5-C902561E9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1924" y="3676650"/>
            <a:ext cx="4257510" cy="3542127"/>
          </a:xfrm>
          <a:prstGeom prst="rect">
            <a:avLst/>
          </a:prstGeom>
        </p:spPr>
      </p:pic>
      <p:pic>
        <p:nvPicPr>
          <p:cNvPr id="14" name="Picture 14" descr="Image result for tree of life">
            <a:extLst>
              <a:ext uri="{FF2B5EF4-FFF2-40B4-BE49-F238E27FC236}">
                <a16:creationId xmlns:a16="http://schemas.microsoft.com/office/drawing/2014/main" id="{1737C7A8-6098-4632-8286-EF4358F009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25" y="171450"/>
            <a:ext cx="2743200" cy="27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43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3EC2B-A0F8-440C-B98F-8E4CD68A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4 (61-75)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22D1-C3D3-4099-8494-AD3A94286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01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123B-D6A6-4319-9303-9956C1E60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9588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Day 9</a:t>
            </a:r>
          </a:p>
        </p:txBody>
      </p:sp>
    </p:spTree>
    <p:extLst>
      <p:ext uri="{BB962C8B-B14F-4D97-AF65-F5344CB8AC3E}">
        <p14:creationId xmlns:p14="http://schemas.microsoft.com/office/powerpoint/2010/main" val="2198679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69E4-3021-4715-8AD5-47F4CB63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133FA-34BE-4C0D-BBB1-FE14CE39A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600" dirty="0"/>
              <a:t>How would </a:t>
            </a:r>
            <a:r>
              <a:rPr lang="en-US" sz="3600" i="1" dirty="0"/>
              <a:t>The Outsiders </a:t>
            </a:r>
            <a:r>
              <a:rPr lang="en-US" sz="3600" dirty="0"/>
              <a:t>be different if it were set in 2017? Who are modern "greasers" and "</a:t>
            </a:r>
            <a:r>
              <a:rPr lang="en-US" sz="3600" dirty="0" err="1"/>
              <a:t>socs</a:t>
            </a:r>
            <a:r>
              <a:rPr lang="en-US" sz="3600" dirty="0"/>
              <a:t>"?</a:t>
            </a:r>
          </a:p>
          <a:p>
            <a:pPr>
              <a:buNone/>
            </a:pPr>
            <a:endParaRPr lang="en-US" sz="3600" dirty="0"/>
          </a:p>
          <a:p>
            <a:pPr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When you are done, add to the concept map on the back board.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6003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92B0-BA4B-4F4A-84FB-8911D297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9D94E-AE2B-4D7E-9443-0A7C674D6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Finish Chapter 4</a:t>
            </a:r>
          </a:p>
          <a:p>
            <a:r>
              <a:rPr lang="en-US" sz="3600"/>
              <a:t>Symbolism </a:t>
            </a:r>
            <a:r>
              <a:rPr lang="en-US" sz="3600" dirty="0"/>
              <a:t>in </a:t>
            </a:r>
            <a:r>
              <a:rPr lang="en-US" sz="3600" i="1" dirty="0"/>
              <a:t>The Outsiders</a:t>
            </a:r>
          </a:p>
          <a:p>
            <a:r>
              <a:rPr lang="en-US" sz="3600" dirty="0"/>
              <a:t>Identity vs. Personality</a:t>
            </a:r>
          </a:p>
          <a:p>
            <a:r>
              <a:rPr lang="en-US" sz="3600" dirty="0"/>
              <a:t>Chapter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52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205A-DFB5-4ECA-A474-FD71A47A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 Chapter 4 (69-75)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2125C-FB80-40BD-8450-71E3A9A97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09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5DE6C77-79ED-4805-BF87-25260427F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050" y="209550"/>
            <a:ext cx="7824994" cy="658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95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1650DC-CB9B-D249-82CC-0A6387A43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Breaking night with Rick and Danny</a:t>
            </a:r>
          </a:p>
          <a:p>
            <a:r>
              <a:rPr lang="en-US" sz="3600"/>
              <a:t>Ron, a terrible person</a:t>
            </a:r>
          </a:p>
          <a:p>
            <a:r>
              <a:rPr lang="en-US" sz="3600"/>
              <a:t>Ma goes to a psych ward</a:t>
            </a:r>
          </a:p>
          <a:p>
            <a:r>
              <a:rPr lang="en-US" sz="3600"/>
              <a:t>Ma tries to trade Lisa’s coat for drugs “Diabla”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BF0223-F538-6E41-BAED-080CB0EDD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After this section of </a:t>
            </a:r>
            <a:r>
              <a:rPr lang="en-US" i="1"/>
              <a:t>Breaking Night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0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92B0-BA4B-4F4A-84FB-8911D297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9D94E-AE2B-4D7E-9443-0A7C674D6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Chapter 2</a:t>
            </a:r>
          </a:p>
          <a:p>
            <a:r>
              <a:rPr lang="en-US" sz="3600"/>
              <a:t>Greasers and </a:t>
            </a:r>
            <a:r>
              <a:rPr lang="en-US" sz="3600" err="1"/>
              <a:t>Socs</a:t>
            </a:r>
          </a:p>
          <a:p>
            <a:r>
              <a:rPr lang="en-US" sz="3600"/>
              <a:t>Work Time</a:t>
            </a:r>
          </a:p>
        </p:txBody>
      </p:sp>
    </p:spTree>
    <p:extLst>
      <p:ext uri="{BB962C8B-B14F-4D97-AF65-F5344CB8AC3E}">
        <p14:creationId xmlns:p14="http://schemas.microsoft.com/office/powerpoint/2010/main" val="2033955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8716F-BE5B-41BB-ADC5-672C1D66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55017" cy="1325563"/>
          </a:xfrm>
          <a:noFill/>
        </p:spPr>
        <p:txBody>
          <a:bodyPr/>
          <a:lstStyle/>
          <a:p>
            <a:r>
              <a:rPr lang="en-US" dirty="0"/>
              <a:t>Symbolism in </a:t>
            </a:r>
            <a:r>
              <a:rPr lang="en-US" i="1" dirty="0"/>
              <a:t>The Outsiders</a:t>
            </a:r>
            <a:r>
              <a:rPr lang="en-US" dirty="0"/>
              <a:t> and </a:t>
            </a:r>
            <a:r>
              <a:rPr lang="en-US" i="1" dirty="0"/>
              <a:t>Breaking Night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02485-8424-4388-9582-ED2898C0B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/>
              <a:t>Identify all the important objects in the book(s).</a:t>
            </a:r>
          </a:p>
          <a:p>
            <a:pPr marL="514350" indent="-514350">
              <a:buAutoNum type="arabicPeriod"/>
            </a:pPr>
            <a:r>
              <a:rPr lang="en-US" sz="3600" dirty="0"/>
              <a:t>Decide what big ideas connect to the object.</a:t>
            </a:r>
          </a:p>
        </p:txBody>
      </p:sp>
    </p:spTree>
    <p:extLst>
      <p:ext uri="{BB962C8B-B14F-4D97-AF65-F5344CB8AC3E}">
        <p14:creationId xmlns:p14="http://schemas.microsoft.com/office/powerpoint/2010/main" val="40489491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24BBA-A68C-0A43-9040-D17F96DA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was easier and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FE238-0017-F341-9CB5-F5DBC5DEE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Identifying symbols in TO or BN?</a:t>
            </a:r>
          </a:p>
        </p:txBody>
      </p:sp>
    </p:spTree>
    <p:extLst>
      <p:ext uri="{BB962C8B-B14F-4D97-AF65-F5344CB8AC3E}">
        <p14:creationId xmlns:p14="http://schemas.microsoft.com/office/powerpoint/2010/main" val="2348036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50433-DFB3-47FC-8759-FE05E048C91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8135-EB23-4BF3-A30A-817FE2EA8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3600" dirty="0"/>
              <a:t>Answers the question “Who are you?”​</a:t>
            </a:r>
          </a:p>
          <a:p>
            <a:pPr fontAlgn="base"/>
            <a:r>
              <a:rPr lang="en-US" sz="3600" dirty="0"/>
              <a:t>Characteristics of a person that usually don’t change​</a:t>
            </a:r>
          </a:p>
          <a:p>
            <a:pPr fontAlgn="base"/>
            <a:r>
              <a:rPr lang="en-US" sz="3600" dirty="0"/>
              <a:t>NOT the same as personality</a:t>
            </a:r>
          </a:p>
        </p:txBody>
      </p:sp>
    </p:spTree>
    <p:extLst>
      <p:ext uri="{BB962C8B-B14F-4D97-AF65-F5344CB8AC3E}">
        <p14:creationId xmlns:p14="http://schemas.microsoft.com/office/powerpoint/2010/main" val="1119257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5AC325-B77E-4E06-A2B0-AA5E1520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Identity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C09AF-9AFE-410B-B5ED-FA8480C19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Individual Identity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95A7E-EB45-4F34-9F76-587F65E3A0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Who are you?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C8C750-4730-42C0-93B3-EB9CC9810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Group Identity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261764-473D-4A6E-AEE3-67689B0FE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743135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are you? What makes me part of the group?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Example: I am a teacher. What makes me a teacher? </a:t>
            </a:r>
          </a:p>
        </p:txBody>
      </p:sp>
    </p:spTree>
    <p:extLst>
      <p:ext uri="{BB962C8B-B14F-4D97-AF65-F5344CB8AC3E}">
        <p14:creationId xmlns:p14="http://schemas.microsoft.com/office/powerpoint/2010/main" val="25394661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A918-536B-468A-88F0-1BF2527E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Brainstorm: Greaser and </a:t>
            </a:r>
            <a:r>
              <a:rPr lang="en-US" dirty="0" err="1"/>
              <a:t>Soc</a:t>
            </a:r>
            <a:r>
              <a:rPr lang="en-US" dirty="0"/>
              <a:t> Group 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335EE-BCBA-4523-A3BB-6DEE6B06E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57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327B-E820-42FD-AC37-97171EBCD1E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Your View vs. Outside 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EEF34-1710-4C31-8679-86DAB7A30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People are judgmental. Because of this, people have…</a:t>
            </a:r>
          </a:p>
          <a:p>
            <a:pPr marL="971550" lvl="1" indent="-514350">
              <a:buAutoNum type="arabicPeriod"/>
            </a:pPr>
            <a:r>
              <a:rPr lang="en-US" sz="3600" dirty="0"/>
              <a:t>An internal identity: How do YOU define yourself?</a:t>
            </a:r>
          </a:p>
          <a:p>
            <a:pPr marL="971550" lvl="1" indent="-514350">
              <a:buAutoNum type="arabicPeriod"/>
            </a:pPr>
            <a:r>
              <a:rPr lang="en-US" sz="3600" dirty="0"/>
              <a:t>An external identity: How do OTHERS define you?</a:t>
            </a:r>
          </a:p>
        </p:txBody>
      </p:sp>
    </p:spTree>
    <p:extLst>
      <p:ext uri="{BB962C8B-B14F-4D97-AF65-F5344CB8AC3E}">
        <p14:creationId xmlns:p14="http://schemas.microsoft.com/office/powerpoint/2010/main" val="2253099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D71F-1C28-43C9-97B8-69AE7B90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i="1" dirty="0"/>
              <a:t>Pretty Woman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7D5EB-6039-40E8-AA77-E8D674187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hlinkClick r:id="rId2"/>
              </a:rPr>
              <a:t>https://www.youtube.com/watch?v=Nu3x5SZrMHo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95663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D2877-063B-4A2A-890B-5F1F139D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your group…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42F5F-7D89-4FFB-8603-C20C07E9C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Describe each of the following parts of Pony’s identity: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Internal identity: How does he define himself?</a:t>
            </a:r>
          </a:p>
          <a:p>
            <a:pPr marL="742950" indent="-742950">
              <a:buAutoNum type="arabicPeriod"/>
            </a:pPr>
            <a:r>
              <a:rPr lang="en-US" sz="3600" dirty="0"/>
              <a:t>External Identity: How do others see him?</a:t>
            </a:r>
          </a:p>
        </p:txBody>
      </p:sp>
    </p:spTree>
    <p:extLst>
      <p:ext uri="{BB962C8B-B14F-4D97-AF65-F5344CB8AC3E}">
        <p14:creationId xmlns:p14="http://schemas.microsoft.com/office/powerpoint/2010/main" val="23596406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D6169-0BB1-43E9-BD6E-96209276B83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Symbolism and 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B47E6-62B6-4A80-845C-640F4FC76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concrete objects represent Ponyboy’s identity?</a:t>
            </a:r>
          </a:p>
        </p:txBody>
      </p:sp>
    </p:spTree>
    <p:extLst>
      <p:ext uri="{BB962C8B-B14F-4D97-AF65-F5344CB8AC3E}">
        <p14:creationId xmlns:p14="http://schemas.microsoft.com/office/powerpoint/2010/main" val="151107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D6DA-F316-46E1-AFF2-0FA77C306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5 (76-92)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E74C7-99ED-4E06-9D97-5270B5888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You may read this chapter…</a:t>
            </a:r>
          </a:p>
          <a:p>
            <a:pPr lvl="1"/>
            <a:r>
              <a:rPr lang="en-US" sz="3600" dirty="0"/>
              <a:t>On your own</a:t>
            </a:r>
          </a:p>
          <a:p>
            <a:pPr lvl="1"/>
            <a:r>
              <a:rPr lang="en-US" sz="3600" dirty="0"/>
              <a:t>With a partner</a:t>
            </a:r>
          </a:p>
          <a:p>
            <a:pPr lvl="1"/>
            <a:r>
              <a:rPr lang="en-US" sz="3600" dirty="0"/>
              <a:t>In a small group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When you are done reading, please answer the discussion questions IN YOUR NOTEBOOK. We will go over the answers at the end of class.</a:t>
            </a:r>
          </a:p>
        </p:txBody>
      </p:sp>
    </p:spTree>
    <p:extLst>
      <p:ext uri="{BB962C8B-B14F-4D97-AF65-F5344CB8AC3E}">
        <p14:creationId xmlns:p14="http://schemas.microsoft.com/office/powerpoint/2010/main" val="143482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38ED-CA49-4274-A7EB-AC7B10567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Homework (Due next class)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E27D3-BFC2-42EA-A804-369E513C4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>
              <a:buNone/>
            </a:pPr>
            <a:r>
              <a:rPr lang="en-US" sz="3600"/>
              <a:t>“Teens Who Believe They'll Die Young Turn to Crime, Study Says”</a:t>
            </a:r>
          </a:p>
          <a:p>
            <a:pPr marL="0">
              <a:buNone/>
            </a:pPr>
            <a:r>
              <a:rPr lang="en-US" sz="3600"/>
              <a:t>           1. Read</a:t>
            </a:r>
          </a:p>
          <a:p>
            <a:pPr marL="0">
              <a:buNone/>
            </a:pPr>
            <a:r>
              <a:rPr lang="en-US" sz="3600"/>
              <a:t>           2. Annotate</a:t>
            </a:r>
          </a:p>
          <a:p>
            <a:pPr marL="0">
              <a:buNone/>
            </a:pPr>
            <a:r>
              <a:rPr lang="en-US" sz="3600"/>
              <a:t>           3. Summary</a:t>
            </a:r>
          </a:p>
          <a:p>
            <a:pPr marL="0">
              <a:buNone/>
            </a:pPr>
            <a:r>
              <a:rPr lang="en-US" sz="3600"/>
              <a:t>           4. Answer the questions</a:t>
            </a:r>
          </a:p>
        </p:txBody>
      </p:sp>
    </p:spTree>
    <p:extLst>
      <p:ext uri="{BB962C8B-B14F-4D97-AF65-F5344CB8AC3E}">
        <p14:creationId xmlns:p14="http://schemas.microsoft.com/office/powerpoint/2010/main" val="42852022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7B79-7187-4384-85C0-6D2B3536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D2887-7A0E-4338-8FA2-DEDDEF7C1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967"/>
            <a:ext cx="10781714" cy="53770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Answer the following questions in full sentences. Then work on your rainbow sheets for </a:t>
            </a:r>
            <a:r>
              <a:rPr lang="en-US" sz="3600" i="1" dirty="0"/>
              <a:t>The Outsiders</a:t>
            </a:r>
            <a:r>
              <a:rPr lang="en-US" sz="3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How do Pony and Johnny change the outside perception of their identities?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How does your answer from number 1 also change their group identity?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Now that you read the chapter, re-explain the following quote from an old bell ringer:</a:t>
            </a:r>
          </a:p>
          <a:p>
            <a:pPr marL="914400" lvl="2" indent="0">
              <a:buNone/>
            </a:pPr>
            <a:r>
              <a:rPr lang="en-US" sz="3500" dirty="0"/>
              <a:t>“It’s like being in a Halloween costume we can’t get out of” (81)</a:t>
            </a:r>
          </a:p>
        </p:txBody>
      </p:sp>
    </p:spTree>
    <p:extLst>
      <p:ext uri="{BB962C8B-B14F-4D97-AF65-F5344CB8AC3E}">
        <p14:creationId xmlns:p14="http://schemas.microsoft.com/office/powerpoint/2010/main" val="22038934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D6DA-F316-46E1-AFF2-0FA77C306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5 (76-92)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3E7E2AFE-B50C-4E8A-8952-18767065E1B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9351" y="1687842"/>
            <a:ext cx="7907820" cy="44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248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322C8-567D-437A-BCBF-DF9D4DC4F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8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“Nothing Gold Can Stay” by Robert Frost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F5C83-912B-437C-B8A1-7D688E56F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3003"/>
            <a:ext cx="10515600" cy="5512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Nature’s first green is gold,</a:t>
            </a:r>
          </a:p>
          <a:p>
            <a:pPr marL="0" indent="0" algn="ctr">
              <a:buNone/>
            </a:pPr>
            <a:r>
              <a:rPr lang="en-US" sz="4000" dirty="0"/>
              <a:t>Her hardest hue to hold.</a:t>
            </a:r>
          </a:p>
          <a:p>
            <a:pPr marL="0" indent="0" algn="ctr">
              <a:buNone/>
            </a:pPr>
            <a:r>
              <a:rPr lang="en-US" sz="4000" dirty="0"/>
              <a:t>Her early leaf’s a flower;</a:t>
            </a:r>
          </a:p>
          <a:p>
            <a:pPr marL="0" indent="0" algn="ctr">
              <a:buNone/>
            </a:pPr>
            <a:r>
              <a:rPr lang="en-US" sz="4000" dirty="0"/>
              <a:t>But only so an hour.</a:t>
            </a:r>
          </a:p>
          <a:p>
            <a:pPr marL="0" indent="0" algn="ctr">
              <a:buNone/>
            </a:pPr>
            <a:r>
              <a:rPr lang="en-US" sz="4000" dirty="0"/>
              <a:t>Then leaf subsides to leaf.</a:t>
            </a:r>
          </a:p>
          <a:p>
            <a:pPr marL="0" indent="0" algn="ctr">
              <a:buNone/>
            </a:pPr>
            <a:r>
              <a:rPr lang="en-US" sz="4000" dirty="0"/>
              <a:t>So Eden sank to grief,</a:t>
            </a:r>
          </a:p>
          <a:p>
            <a:pPr marL="0" indent="0" algn="ctr">
              <a:buNone/>
            </a:pPr>
            <a:r>
              <a:rPr lang="en-US" sz="4000" dirty="0"/>
              <a:t>So dawn goes down to day.</a:t>
            </a:r>
          </a:p>
          <a:p>
            <a:pPr marL="0" indent="0" algn="ctr">
              <a:buNone/>
            </a:pPr>
            <a:r>
              <a:rPr lang="en-US" sz="4000" dirty="0"/>
              <a:t>Nothing gold can stay.</a:t>
            </a:r>
          </a:p>
        </p:txBody>
      </p:sp>
    </p:spTree>
    <p:extLst>
      <p:ext uri="{BB962C8B-B14F-4D97-AF65-F5344CB8AC3E}">
        <p14:creationId xmlns:p14="http://schemas.microsoft.com/office/powerpoint/2010/main" val="38422670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B395-5D14-4DB8-98E7-7B099804C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0: Analyze the poem.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06DFC-5163-4103-BCE6-C88F9179F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6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97C37-CC66-458B-8530-1A30269C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General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4BD98-CA2A-4AF6-906C-16CF75EDA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do you think the poem is about?</a:t>
            </a:r>
          </a:p>
          <a:p>
            <a:pPr marL="0" indent="0">
              <a:buNone/>
            </a:pPr>
            <a:r>
              <a:rPr lang="en-US" sz="3600" dirty="0"/>
              <a:t>Why does Ponyboy recite the poem?</a:t>
            </a:r>
          </a:p>
          <a:p>
            <a:pPr marL="0" indent="0">
              <a:buNone/>
            </a:pPr>
            <a:r>
              <a:rPr lang="en-US" sz="3600" dirty="0"/>
              <a:t>What are Pony and Johnny talking about before and after he recites the poem?</a:t>
            </a:r>
          </a:p>
        </p:txBody>
      </p:sp>
    </p:spTree>
    <p:extLst>
      <p:ext uri="{BB962C8B-B14F-4D97-AF65-F5344CB8AC3E}">
        <p14:creationId xmlns:p14="http://schemas.microsoft.com/office/powerpoint/2010/main" val="6534245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024B-E576-4283-9269-F245F7DC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Imagery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29C03-664C-4FEF-9F29-90CD6917F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List all the nouns in the poem.</a:t>
            </a:r>
          </a:p>
          <a:p>
            <a:pPr marL="457200" lvl="1" indent="0">
              <a:buNone/>
            </a:pPr>
            <a:r>
              <a:rPr lang="en-US" sz="3600" dirty="0"/>
              <a:t>Reminder: a noun is a person, place, thing, or idea. You should focus on “things.”</a:t>
            </a:r>
          </a:p>
          <a:p>
            <a:pPr marL="0" indent="0">
              <a:buNone/>
            </a:pPr>
            <a:r>
              <a:rPr lang="en-US" sz="3600" dirty="0"/>
              <a:t>What do the things in your list have in common?</a:t>
            </a:r>
          </a:p>
        </p:txBody>
      </p:sp>
    </p:spTree>
    <p:extLst>
      <p:ext uri="{BB962C8B-B14F-4D97-AF65-F5344CB8AC3E}">
        <p14:creationId xmlns:p14="http://schemas.microsoft.com/office/powerpoint/2010/main" val="38907528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096C-F13D-475D-98EA-0D1928B39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Poetic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A6108-4981-4392-A383-9A797EE2B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31" y="1572408"/>
            <a:ext cx="11364938" cy="5047077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sz="3500" dirty="0"/>
              <a:t>Identify examples of the following poetic devices. </a:t>
            </a:r>
          </a:p>
          <a:p>
            <a:pPr lvl="1" fontAlgn="base"/>
            <a:r>
              <a:rPr lang="en-US" sz="3500" b="1" dirty="0"/>
              <a:t>Alliteration:</a:t>
            </a:r>
            <a:r>
              <a:rPr lang="en-US" sz="3500" dirty="0"/>
              <a:t> A repeating sound, usually at the beginning of a word. Example: </a:t>
            </a:r>
            <a:r>
              <a:rPr lang="en-US" sz="3500" u="sng" dirty="0"/>
              <a:t>C</a:t>
            </a:r>
            <a:r>
              <a:rPr lang="en-US" sz="3500" dirty="0"/>
              <a:t>ool </a:t>
            </a:r>
            <a:r>
              <a:rPr lang="en-US" sz="3500" u="sng" dirty="0"/>
              <a:t>c</a:t>
            </a:r>
            <a:r>
              <a:rPr lang="en-US" sz="3500" dirty="0"/>
              <a:t>at; </a:t>
            </a:r>
            <a:r>
              <a:rPr lang="en-US" sz="3500" u="sng" dirty="0"/>
              <a:t>Ch</a:t>
            </a:r>
            <a:r>
              <a:rPr lang="en-US" sz="3500" dirty="0"/>
              <a:t>atty </a:t>
            </a:r>
            <a:r>
              <a:rPr lang="en-US" sz="3500" u="sng" dirty="0"/>
              <a:t>ch</a:t>
            </a:r>
            <a:r>
              <a:rPr lang="en-US" sz="3500" dirty="0"/>
              <a:t>erubs, </a:t>
            </a:r>
            <a:r>
              <a:rPr lang="en-US" sz="3500" u="sng" dirty="0"/>
              <a:t>f</a:t>
            </a:r>
            <a:r>
              <a:rPr lang="en-US" sz="3500" dirty="0"/>
              <a:t>i</a:t>
            </a:r>
            <a:r>
              <a:rPr lang="en-US" sz="3500" u="sng" dirty="0"/>
              <a:t>ft</a:t>
            </a:r>
            <a:r>
              <a:rPr lang="en-US" sz="3500" dirty="0"/>
              <a:t>y </a:t>
            </a:r>
            <a:r>
              <a:rPr lang="en-US" sz="3500" u="sng" dirty="0"/>
              <a:t>f</a:t>
            </a:r>
            <a:r>
              <a:rPr lang="en-US" sz="3500" dirty="0"/>
              <a:t>lowers </a:t>
            </a:r>
          </a:p>
          <a:p>
            <a:pPr lvl="1" fontAlgn="base"/>
            <a:r>
              <a:rPr lang="en-US" sz="3500" dirty="0"/>
              <a:t> </a:t>
            </a:r>
            <a:r>
              <a:rPr lang="en-US" sz="3500" b="1" dirty="0"/>
              <a:t>Rhyme: </a:t>
            </a:r>
            <a:r>
              <a:rPr lang="en-US" sz="3500" dirty="0"/>
              <a:t>Two or more words that sound the same. Example: </a:t>
            </a:r>
            <a:r>
              <a:rPr lang="en-US" sz="3500" u="sng" dirty="0"/>
              <a:t>Toffee</a:t>
            </a:r>
            <a:r>
              <a:rPr lang="en-US" sz="3500" dirty="0"/>
              <a:t> flavored </a:t>
            </a:r>
            <a:r>
              <a:rPr lang="en-US" sz="3500" u="sng" dirty="0"/>
              <a:t>coffee</a:t>
            </a:r>
            <a:r>
              <a:rPr lang="en-US" sz="3500" dirty="0"/>
              <a:t>. </a:t>
            </a:r>
          </a:p>
          <a:p>
            <a:pPr lvl="1" fontAlgn="base"/>
            <a:r>
              <a:rPr lang="en-US" sz="3500" dirty="0"/>
              <a:t> </a:t>
            </a:r>
            <a:r>
              <a:rPr lang="en-US" sz="3500" b="1" dirty="0"/>
              <a:t>Personification:</a:t>
            </a:r>
            <a:r>
              <a:rPr lang="en-US" sz="3500" dirty="0"/>
              <a:t> Human qualities given to a non-living thing. Example: My homework </a:t>
            </a:r>
            <a:r>
              <a:rPr lang="en-US" sz="3500" u="sng" dirty="0"/>
              <a:t>stared at me</a:t>
            </a:r>
            <a:r>
              <a:rPr lang="en-US" sz="3500" dirty="0"/>
              <a:t> from across the room. </a:t>
            </a:r>
          </a:p>
          <a:p>
            <a:pPr lvl="1" fontAlgn="base"/>
            <a:r>
              <a:rPr lang="en-US" sz="3500" dirty="0"/>
              <a:t> </a:t>
            </a:r>
            <a:r>
              <a:rPr lang="en-US" sz="3500" b="1" dirty="0"/>
              <a:t>Allusion:</a:t>
            </a:r>
            <a:r>
              <a:rPr lang="en-US" sz="3500" dirty="0"/>
              <a:t> A reference to something outside of the text. Example: Ponyboy talks about Paul Newman, a famous actor from the 1960's. </a:t>
            </a:r>
          </a:p>
          <a:p>
            <a:pPr lvl="1" fontAlgn="base"/>
            <a:r>
              <a:rPr lang="en-US" sz="3500" b="1" dirty="0"/>
              <a:t>Repetition: </a:t>
            </a:r>
            <a:r>
              <a:rPr lang="en-US" sz="3500" dirty="0"/>
              <a:t>Words or phrases that appear more than once.</a:t>
            </a:r>
          </a:p>
        </p:txBody>
      </p:sp>
    </p:spTree>
    <p:extLst>
      <p:ext uri="{BB962C8B-B14F-4D97-AF65-F5344CB8AC3E}">
        <p14:creationId xmlns:p14="http://schemas.microsoft.com/office/powerpoint/2010/main" val="293499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9D5C-6FDB-45DB-BFC5-C69271025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Symbolism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85E18-5442-48F7-8DBA-AE13FC6A5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Identify any symbols that you can find in the poem. What do the symbols represent? 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13437728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2863-6201-4068-ABF9-6FA795CE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Theme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7EB8-B28C-43CC-863F-BD076AD06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is the theme of the poem? Explain your answer.</a:t>
            </a:r>
          </a:p>
          <a:p>
            <a:pPr marL="0" indent="0">
              <a:buNone/>
            </a:pPr>
            <a:r>
              <a:rPr lang="en-US" sz="3600" dirty="0"/>
              <a:t>How does this poem and the theme relate to Ponyboy’s life?</a:t>
            </a:r>
          </a:p>
        </p:txBody>
      </p:sp>
    </p:spTree>
    <p:extLst>
      <p:ext uri="{BB962C8B-B14F-4D97-AF65-F5344CB8AC3E}">
        <p14:creationId xmlns:p14="http://schemas.microsoft.com/office/powerpoint/2010/main" val="33196929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BA27-95D7-4C9A-90B5-2A16D2E1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Free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42EB2-7386-443A-9228-1D18BA0EA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do you think of the line “Nothing gold can stay”? Do you think it’s true? Why or why not?</a:t>
            </a:r>
          </a:p>
          <a:p>
            <a:pPr marL="0" indent="0">
              <a:buNone/>
            </a:pPr>
            <a:r>
              <a:rPr lang="en-US" sz="3600" dirty="0"/>
              <a:t>If something “gold” stayed forever, would it still be “gold”? Why or why not?</a:t>
            </a:r>
          </a:p>
          <a:p>
            <a:pPr marL="0" indent="0">
              <a:buNone/>
            </a:pPr>
            <a:r>
              <a:rPr lang="en-US" sz="3600" dirty="0"/>
              <a:t>What is “gold” in your life?</a:t>
            </a:r>
          </a:p>
        </p:txBody>
      </p:sp>
    </p:spTree>
    <p:extLst>
      <p:ext uri="{BB962C8B-B14F-4D97-AF65-F5344CB8AC3E}">
        <p14:creationId xmlns:p14="http://schemas.microsoft.com/office/powerpoint/2010/main" val="481735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C04B-6ABF-4817-937F-7BABA065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 (27-44)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6CB3-FBD6-446D-B9EA-B1F655D07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122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1D4A-0404-4EE1-91FE-AD1CBD54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Add to the concept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D5C7C-6136-4E2F-8112-8929AC152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156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123B-D6A6-4319-9303-9956C1E60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6725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Day 10</a:t>
            </a:r>
          </a:p>
        </p:txBody>
      </p:sp>
    </p:spTree>
    <p:extLst>
      <p:ext uri="{BB962C8B-B14F-4D97-AF65-F5344CB8AC3E}">
        <p14:creationId xmlns:p14="http://schemas.microsoft.com/office/powerpoint/2010/main" val="12554169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69E4-3021-4715-8AD5-47F4CB63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133FA-34BE-4C0D-BBB1-FE14CE39A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600" dirty="0"/>
              <a:t>H</a:t>
            </a:r>
          </a:p>
          <a:p>
            <a:pPr>
              <a:buNone/>
            </a:pPr>
            <a:r>
              <a:rPr lang="en-US" sz="3600"/>
              <a:t>What is your experience with poetry? Do you like poetry? Why or why not?</a:t>
            </a:r>
            <a:endParaRPr lang="en-US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When you are done, please turn in your bell ringers.</a:t>
            </a:r>
          </a:p>
        </p:txBody>
      </p:sp>
    </p:spTree>
    <p:extLst>
      <p:ext uri="{BB962C8B-B14F-4D97-AF65-F5344CB8AC3E}">
        <p14:creationId xmlns:p14="http://schemas.microsoft.com/office/powerpoint/2010/main" val="33608594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92B0-BA4B-4F4A-84FB-8911D297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9D94E-AE2B-4D7E-9443-0A7C674D6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Chapter 6</a:t>
            </a:r>
          </a:p>
          <a:p>
            <a:r>
              <a:rPr lang="en-US" sz="3600"/>
              <a:t>Character Development</a:t>
            </a:r>
          </a:p>
          <a:p>
            <a:r>
              <a:rPr lang="en-US" sz="3600"/>
              <a:t>Start Chapter 7</a:t>
            </a:r>
          </a:p>
        </p:txBody>
      </p:sp>
    </p:spTree>
    <p:extLst>
      <p:ext uri="{BB962C8B-B14F-4D97-AF65-F5344CB8AC3E}">
        <p14:creationId xmlns:p14="http://schemas.microsoft.com/office/powerpoint/2010/main" val="21699213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4A4B-2F93-4C2D-A231-19ACAA54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6 (93-107)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26FF0-C5EE-4632-965F-473FC872E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216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0D887-C023-478E-965F-16DD16EB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727E6-ECE1-4419-B3AD-9941E4371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518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E67DF-F8F3-483E-BB2A-ED2A00E17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7 (108-118)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4E717-2B14-41AC-B3B6-D1CDDD794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3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59DC7-1741-4016-BD0C-F32FE2A5F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Venn Diagram: Greasers and </a:t>
            </a:r>
            <a:r>
              <a:rPr lang="en-US" err="1"/>
              <a:t>Socs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BE30E-DE7E-4BDE-9C5A-98AF6AC7B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5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251E-0383-493B-9218-203EEE09C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Time: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F17BE-E8E6-4D38-A469-9A5106581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3600"/>
              <a:t>Journal</a:t>
            </a:r>
          </a:p>
          <a:p>
            <a:pPr marL="514350" indent="-514350">
              <a:buAutoNum type="arabicPeriod"/>
            </a:pPr>
            <a:r>
              <a:rPr lang="en-US" sz="3600"/>
              <a:t>Character Chart</a:t>
            </a:r>
          </a:p>
          <a:p>
            <a:pPr marL="514350" indent="-514350">
              <a:buAutoNum type="arabicPeriod"/>
            </a:pPr>
            <a:r>
              <a:rPr lang="en-US" sz="3600"/>
              <a:t>Layers of Understanding Chart</a:t>
            </a:r>
          </a:p>
          <a:p>
            <a:pPr marL="514350" indent="-514350">
              <a:buAutoNum type="arabicPeriod"/>
            </a:pPr>
            <a:r>
              <a:rPr lang="en-US" sz="3600"/>
              <a:t>Homework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69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123B-D6A6-4319-9303-9956C1E60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2438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Day 7</a:t>
            </a:r>
          </a:p>
        </p:txBody>
      </p:sp>
    </p:spTree>
    <p:extLst>
      <p:ext uri="{BB962C8B-B14F-4D97-AF65-F5344CB8AC3E}">
        <p14:creationId xmlns:p14="http://schemas.microsoft.com/office/powerpoint/2010/main" val="1817216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1568</Words>
  <Application>Microsoft Office PowerPoint</Application>
  <PresentationFormat>Widescreen</PresentationFormat>
  <Paragraphs>233</Paragraphs>
  <Slides>66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Unit 2 Days 6-10</vt:lpstr>
      <vt:lpstr>Day 6</vt:lpstr>
      <vt:lpstr>Bell Ringer 4</vt:lpstr>
      <vt:lpstr>Plan for the Day</vt:lpstr>
      <vt:lpstr>Homework (Due next class)</vt:lpstr>
      <vt:lpstr>Chapter 2 (27-44)</vt:lpstr>
      <vt:lpstr>Venn Diagram: Greasers and Socs</vt:lpstr>
      <vt:lpstr>Work Time:</vt:lpstr>
      <vt:lpstr>Day 7</vt:lpstr>
      <vt:lpstr>Bell Ringer 5</vt:lpstr>
      <vt:lpstr>Plan for the Day</vt:lpstr>
      <vt:lpstr>Conflict</vt:lpstr>
      <vt:lpstr>Turn and Talk:</vt:lpstr>
      <vt:lpstr>Suspense</vt:lpstr>
      <vt:lpstr>Foreshadowing</vt:lpstr>
      <vt:lpstr>Chapter 3 (45-60)</vt:lpstr>
      <vt:lpstr>Plot Devices and The Outsiders</vt:lpstr>
      <vt:lpstr>Work Time...use it wisely</vt:lpstr>
      <vt:lpstr>Day 8</vt:lpstr>
      <vt:lpstr>Bell Ringer 6-</vt:lpstr>
      <vt:lpstr>Plan for the Day</vt:lpstr>
      <vt:lpstr>AOW Discussion Expectations</vt:lpstr>
      <vt:lpstr>AOW Discussion</vt:lpstr>
      <vt:lpstr>Breaking Night Analysis</vt:lpstr>
      <vt:lpstr>After this section….</vt:lpstr>
      <vt:lpstr>Unit 2 Final Project</vt:lpstr>
      <vt:lpstr>Identity</vt:lpstr>
      <vt:lpstr>Your project must include…</vt:lpstr>
      <vt:lpstr>Ideas for Projects…</vt:lpstr>
      <vt:lpstr>Still need ideas? Want more information?</vt:lpstr>
      <vt:lpstr>Symbolism</vt:lpstr>
      <vt:lpstr>Symbols in Our Lives</vt:lpstr>
      <vt:lpstr>Chapter 4 (61-75)</vt:lpstr>
      <vt:lpstr>Day 9</vt:lpstr>
      <vt:lpstr>Bell Ringer 7</vt:lpstr>
      <vt:lpstr>Plan for the Day</vt:lpstr>
      <vt:lpstr>Finish Chapter 4 (69-75)</vt:lpstr>
      <vt:lpstr>PowerPoint Presentation</vt:lpstr>
      <vt:lpstr>After this section of Breaking Night</vt:lpstr>
      <vt:lpstr>Symbolism in The Outsiders and Breaking Night</vt:lpstr>
      <vt:lpstr>Which was easier and why?</vt:lpstr>
      <vt:lpstr>Identity</vt:lpstr>
      <vt:lpstr>Different Types of Identity</vt:lpstr>
      <vt:lpstr>Brainstorm: Greaser and Soc Group Identity</vt:lpstr>
      <vt:lpstr>Your View vs. Outside Perception</vt:lpstr>
      <vt:lpstr>Example: Pretty Woman</vt:lpstr>
      <vt:lpstr>With your group… </vt:lpstr>
      <vt:lpstr>Symbolism and Identity</vt:lpstr>
      <vt:lpstr>Chapter 5 (76-92)</vt:lpstr>
      <vt:lpstr>Discussion Questions</vt:lpstr>
      <vt:lpstr>Chapter 5 (76-92)</vt:lpstr>
      <vt:lpstr>“Nothing Gold Can Stay” by Robert Frost</vt:lpstr>
      <vt:lpstr>Step 0: Analyze the poem.</vt:lpstr>
      <vt:lpstr>Step 1: General Analysis</vt:lpstr>
      <vt:lpstr>Step 2: Imagery</vt:lpstr>
      <vt:lpstr>Step 3: Poetic Devices</vt:lpstr>
      <vt:lpstr>Step 4: Symbolism</vt:lpstr>
      <vt:lpstr>Step 5: Theme </vt:lpstr>
      <vt:lpstr>Step 6: Free Write</vt:lpstr>
      <vt:lpstr>Step 7: Add to the concept map</vt:lpstr>
      <vt:lpstr>Day 10</vt:lpstr>
      <vt:lpstr>Bell Ringer 8</vt:lpstr>
      <vt:lpstr>Plan for the Day</vt:lpstr>
      <vt:lpstr>Chapter 6 (93-107)</vt:lpstr>
      <vt:lpstr>Character Development</vt:lpstr>
      <vt:lpstr>Chapter 7 (108-118)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Days 6-10</dc:title>
  <dc:creator>CHARLTON ELIZABETH</dc:creator>
  <cp:lastModifiedBy>CHARLTON ELIZABETH</cp:lastModifiedBy>
  <cp:revision>29</cp:revision>
  <dcterms:created xsi:type="dcterms:W3CDTF">2017-12-03T17:53:44Z</dcterms:created>
  <dcterms:modified xsi:type="dcterms:W3CDTF">2017-12-07T15:27:11Z</dcterms:modified>
</cp:coreProperties>
</file>