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300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3" r:id="rId14"/>
    <p:sldId id="287" r:id="rId15"/>
    <p:sldId id="289" r:id="rId16"/>
    <p:sldId id="290" r:id="rId17"/>
    <p:sldId id="260" r:id="rId18"/>
    <p:sldId id="291" r:id="rId19"/>
    <p:sldId id="292" r:id="rId20"/>
    <p:sldId id="297" r:id="rId21"/>
    <p:sldId id="288" r:id="rId22"/>
    <p:sldId id="293" r:id="rId23"/>
    <p:sldId id="298" r:id="rId24"/>
    <p:sldId id="301" r:id="rId25"/>
    <p:sldId id="263" r:id="rId26"/>
    <p:sldId id="324" r:id="rId27"/>
    <p:sldId id="325" r:id="rId28"/>
    <p:sldId id="326" r:id="rId29"/>
    <p:sldId id="327" r:id="rId30"/>
    <p:sldId id="266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269" r:id="rId43"/>
    <p:sldId id="308" r:id="rId44"/>
    <p:sldId id="309" r:id="rId45"/>
    <p:sldId id="310" r:id="rId46"/>
    <p:sldId id="311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C85B5-0F8C-4F98-AB71-B2BABD98498B}" v="195" dt="2017-10-27T13:18:20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TON ELIZABETH" userId="ed2c7363-624f-4001-af6b-6e4fe19ada12" providerId="ADAL" clId="{AF7C85B5-0F8C-4F98-AB71-B2BABD98498B}"/>
    <pc:docChg chg="custSel addSld delSld modSld sldOrd">
      <pc:chgData name="CHARLTON ELIZABETH" userId="ed2c7363-624f-4001-af6b-6e4fe19ada12" providerId="ADAL" clId="{AF7C85B5-0F8C-4F98-AB71-B2BABD98498B}" dt="2017-11-06T18:53:48.941" v="363"/>
      <pc:docMkLst>
        <pc:docMk/>
      </pc:docMkLst>
      <pc:sldChg chg="delSp modSp setBg">
        <pc:chgData name="CHARLTON ELIZABETH" userId="ed2c7363-624f-4001-af6b-6e4fe19ada12" providerId="ADAL" clId="{AF7C85B5-0F8C-4F98-AB71-B2BABD98498B}" dt="2017-10-17T15:03:16.715" v="75" actId="1076"/>
        <pc:sldMkLst>
          <pc:docMk/>
          <pc:sldMk cId="109857222" sldId="256"/>
        </pc:sldMkLst>
        <pc:spChg chg="mod">
          <ac:chgData name="CHARLTON ELIZABETH" userId="ed2c7363-624f-4001-af6b-6e4fe19ada12" providerId="ADAL" clId="{AF7C85B5-0F8C-4F98-AB71-B2BABD98498B}" dt="2017-10-17T15:03:16.715" v="75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3:12.882" v="74" actId="478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setBg">
        <pc:chgData name="CHARLTON ELIZABETH" userId="ed2c7363-624f-4001-af6b-6e4fe19ada12" providerId="ADAL" clId="{AF7C85B5-0F8C-4F98-AB71-B2BABD98498B}" dt="2017-10-17T15:01:48.784" v="26" actId="1076"/>
        <pc:sldMkLst>
          <pc:docMk/>
          <pc:sldMk cId="2076383141" sldId="257"/>
        </pc:sldMkLst>
        <pc:spChg chg="mod">
          <ac:chgData name="CHARLTON ELIZABETH" userId="ed2c7363-624f-4001-af6b-6e4fe19ada12" providerId="ADAL" clId="{AF7C85B5-0F8C-4F98-AB71-B2BABD98498B}" dt="2017-10-17T15:01:48.784" v="26" actId="1076"/>
          <ac:spMkLst>
            <pc:docMk/>
            <pc:sldMk cId="2076383141" sldId="257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1:45.265" v="25" actId="478"/>
          <ac:spMkLst>
            <pc:docMk/>
            <pc:sldMk cId="2076383141" sldId="257"/>
            <ac:spMk id="3" creationId="{00000000-0000-0000-0000-000000000000}"/>
          </ac:spMkLst>
        </pc:spChg>
      </pc:sldChg>
      <pc:sldChg chg="modSp">
        <pc:chgData name="CHARLTON ELIZABETH" userId="ed2c7363-624f-4001-af6b-6e4fe19ada12" providerId="ADAL" clId="{AF7C85B5-0F8C-4F98-AB71-B2BABD98498B}" dt="2017-10-17T15:05:07.758" v="144" actId="20577"/>
        <pc:sldMkLst>
          <pc:docMk/>
          <pc:sldMk cId="3679923885" sldId="258"/>
        </pc:sldMkLst>
        <pc:spChg chg="mod">
          <ac:chgData name="CHARLTON ELIZABETH" userId="ed2c7363-624f-4001-af6b-6e4fe19ada12" providerId="ADAL" clId="{AF7C85B5-0F8C-4F98-AB71-B2BABD98498B}" dt="2017-10-17T15:05:07.758" v="144" actId="20577"/>
          <ac:spMkLst>
            <pc:docMk/>
            <pc:sldMk cId="3679923885" sldId="258"/>
            <ac:spMk id="3" creationId="{00000000-0000-0000-0000-000000000000}"/>
          </ac:spMkLst>
        </pc:spChg>
      </pc:sldChg>
      <pc:sldChg chg="delSp modSp add setBg">
        <pc:chgData name="CHARLTON ELIZABETH" userId="ed2c7363-624f-4001-af6b-6e4fe19ada12" providerId="ADAL" clId="{AF7C85B5-0F8C-4F98-AB71-B2BABD98498B}" dt="2017-10-17T15:02:02.606" v="35" actId="1076"/>
        <pc:sldMkLst>
          <pc:docMk/>
          <pc:sldMk cId="200108755" sldId="260"/>
        </pc:sldMkLst>
        <pc:spChg chg="mod">
          <ac:chgData name="CHARLTON ELIZABETH" userId="ed2c7363-624f-4001-af6b-6e4fe19ada12" providerId="ADAL" clId="{AF7C85B5-0F8C-4F98-AB71-B2BABD98498B}" dt="2017-10-17T15:02:02.606" v="35" actId="1076"/>
          <ac:spMkLst>
            <pc:docMk/>
            <pc:sldMk cId="200108755" sldId="260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1:58.107" v="34" actId="478"/>
          <ac:spMkLst>
            <pc:docMk/>
            <pc:sldMk cId="200108755" sldId="260"/>
            <ac:spMk id="3" creationId="{00000000-0000-0000-0000-000000000000}"/>
          </ac:spMkLst>
        </pc:spChg>
      </pc:sldChg>
      <pc:sldChg chg="add">
        <pc:chgData name="CHARLTON ELIZABETH" userId="ed2c7363-624f-4001-af6b-6e4fe19ada12" providerId="ADAL" clId="{AF7C85B5-0F8C-4F98-AB71-B2BABD98498B}" dt="2017-10-17T15:00:40.687" v="1" actId="2696"/>
        <pc:sldMkLst>
          <pc:docMk/>
          <pc:sldMk cId="1188689823" sldId="261"/>
        </pc:sldMkLst>
      </pc:sldChg>
      <pc:sldChg chg="add">
        <pc:chgData name="CHARLTON ELIZABETH" userId="ed2c7363-624f-4001-af6b-6e4fe19ada12" providerId="ADAL" clId="{AF7C85B5-0F8C-4F98-AB71-B2BABD98498B}" dt="2017-10-17T15:00:40.687" v="1" actId="2696"/>
        <pc:sldMkLst>
          <pc:docMk/>
          <pc:sldMk cId="3346177155" sldId="262"/>
        </pc:sldMkLst>
      </pc:sldChg>
      <pc:sldChg chg="delSp modSp add setBg">
        <pc:chgData name="CHARLTON ELIZABETH" userId="ed2c7363-624f-4001-af6b-6e4fe19ada12" providerId="ADAL" clId="{AF7C85B5-0F8C-4F98-AB71-B2BABD98498B}" dt="2017-10-17T15:02:16.242" v="44" actId="1076"/>
        <pc:sldMkLst>
          <pc:docMk/>
          <pc:sldMk cId="1812945053" sldId="263"/>
        </pc:sldMkLst>
        <pc:spChg chg="mod">
          <ac:chgData name="CHARLTON ELIZABETH" userId="ed2c7363-624f-4001-af6b-6e4fe19ada12" providerId="ADAL" clId="{AF7C85B5-0F8C-4F98-AB71-B2BABD98498B}" dt="2017-10-17T15:02:16.242" v="44" actId="1076"/>
          <ac:spMkLst>
            <pc:docMk/>
            <pc:sldMk cId="1812945053" sldId="263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2:12.494" v="43" actId="478"/>
          <ac:spMkLst>
            <pc:docMk/>
            <pc:sldMk cId="1812945053" sldId="263"/>
            <ac:spMk id="3" creationId="{00000000-0000-0000-0000-000000000000}"/>
          </ac:spMkLst>
        </pc:spChg>
      </pc:sldChg>
      <pc:sldChg chg="add del">
        <pc:chgData name="CHARLTON ELIZABETH" userId="ed2c7363-624f-4001-af6b-6e4fe19ada12" providerId="ADAL" clId="{AF7C85B5-0F8C-4F98-AB71-B2BABD98498B}" dt="2017-10-27T13:17:00.985" v="147" actId="2696"/>
        <pc:sldMkLst>
          <pc:docMk/>
          <pc:sldMk cId="193484992" sldId="264"/>
        </pc:sldMkLst>
      </pc:sldChg>
      <pc:sldChg chg="add del">
        <pc:chgData name="CHARLTON ELIZABETH" userId="ed2c7363-624f-4001-af6b-6e4fe19ada12" providerId="ADAL" clId="{AF7C85B5-0F8C-4F98-AB71-B2BABD98498B}" dt="2017-10-27T13:17:02.848" v="149" actId="2696"/>
        <pc:sldMkLst>
          <pc:docMk/>
          <pc:sldMk cId="4076586046" sldId="265"/>
        </pc:sldMkLst>
      </pc:sldChg>
      <pc:sldChg chg="delSp modSp add setBg">
        <pc:chgData name="CHARLTON ELIZABETH" userId="ed2c7363-624f-4001-af6b-6e4fe19ada12" providerId="ADAL" clId="{AF7C85B5-0F8C-4F98-AB71-B2BABD98498B}" dt="2017-10-17T15:02:30.552" v="53" actId="1076"/>
        <pc:sldMkLst>
          <pc:docMk/>
          <pc:sldMk cId="1705677525" sldId="266"/>
        </pc:sldMkLst>
        <pc:spChg chg="mod">
          <ac:chgData name="CHARLTON ELIZABETH" userId="ed2c7363-624f-4001-af6b-6e4fe19ada12" providerId="ADAL" clId="{AF7C85B5-0F8C-4F98-AB71-B2BABD98498B}" dt="2017-10-17T15:02:30.552" v="53" actId="1076"/>
          <ac:spMkLst>
            <pc:docMk/>
            <pc:sldMk cId="1705677525" sldId="266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2:25.673" v="52" actId="478"/>
          <ac:spMkLst>
            <pc:docMk/>
            <pc:sldMk cId="1705677525" sldId="266"/>
            <ac:spMk id="3" creationId="{00000000-0000-0000-0000-000000000000}"/>
          </ac:spMkLst>
        </pc:spChg>
      </pc:sldChg>
      <pc:sldChg chg="add del">
        <pc:chgData name="CHARLTON ELIZABETH" userId="ed2c7363-624f-4001-af6b-6e4fe19ada12" providerId="ADAL" clId="{AF7C85B5-0F8C-4F98-AB71-B2BABD98498B}" dt="2017-11-06T18:51:57.230" v="352" actId="2696"/>
        <pc:sldMkLst>
          <pc:docMk/>
          <pc:sldMk cId="3996620406" sldId="267"/>
        </pc:sldMkLst>
      </pc:sldChg>
      <pc:sldChg chg="add del">
        <pc:chgData name="CHARLTON ELIZABETH" userId="ed2c7363-624f-4001-af6b-6e4fe19ada12" providerId="ADAL" clId="{AF7C85B5-0F8C-4F98-AB71-B2BABD98498B}" dt="2017-11-06T18:51:57.839" v="353" actId="2696"/>
        <pc:sldMkLst>
          <pc:docMk/>
          <pc:sldMk cId="3213935321" sldId="268"/>
        </pc:sldMkLst>
      </pc:sldChg>
      <pc:sldChg chg="delSp modSp add setBg">
        <pc:chgData name="CHARLTON ELIZABETH" userId="ed2c7363-624f-4001-af6b-6e4fe19ada12" providerId="ADAL" clId="{AF7C85B5-0F8C-4F98-AB71-B2BABD98498B}" dt="2017-10-17T15:02:43.256" v="62" actId="1076"/>
        <pc:sldMkLst>
          <pc:docMk/>
          <pc:sldMk cId="3160292801" sldId="269"/>
        </pc:sldMkLst>
        <pc:spChg chg="mod">
          <ac:chgData name="CHARLTON ELIZABETH" userId="ed2c7363-624f-4001-af6b-6e4fe19ada12" providerId="ADAL" clId="{AF7C85B5-0F8C-4F98-AB71-B2BABD98498B}" dt="2017-10-17T15:02:43.256" v="62" actId="1076"/>
          <ac:spMkLst>
            <pc:docMk/>
            <pc:sldMk cId="3160292801" sldId="269"/>
            <ac:spMk id="2" creationId="{00000000-0000-0000-0000-000000000000}"/>
          </ac:spMkLst>
        </pc:spChg>
        <pc:spChg chg="del">
          <ac:chgData name="CHARLTON ELIZABETH" userId="ed2c7363-624f-4001-af6b-6e4fe19ada12" providerId="ADAL" clId="{AF7C85B5-0F8C-4F98-AB71-B2BABD98498B}" dt="2017-10-17T15:02:39.534" v="61" actId="478"/>
          <ac:spMkLst>
            <pc:docMk/>
            <pc:sldMk cId="3160292801" sldId="269"/>
            <ac:spMk id="3" creationId="{00000000-0000-0000-0000-000000000000}"/>
          </ac:spMkLst>
        </pc:spChg>
      </pc:sldChg>
      <pc:sldChg chg="add del">
        <pc:chgData name="CHARLTON ELIZABETH" userId="ed2c7363-624f-4001-af6b-6e4fe19ada12" providerId="ADAL" clId="{AF7C85B5-0F8C-4F98-AB71-B2BABD98498B}" dt="2017-11-06T18:51:45.071" v="349" actId="2696"/>
        <pc:sldMkLst>
          <pc:docMk/>
          <pc:sldMk cId="2387307027" sldId="270"/>
        </pc:sldMkLst>
      </pc:sldChg>
      <pc:sldChg chg="add del">
        <pc:chgData name="CHARLTON ELIZABETH" userId="ed2c7363-624f-4001-af6b-6e4fe19ada12" providerId="ADAL" clId="{AF7C85B5-0F8C-4F98-AB71-B2BABD98498B}" dt="2017-11-06T18:51:45.960" v="350" actId="2696"/>
        <pc:sldMkLst>
          <pc:docMk/>
          <pc:sldMk cId="4190660769" sldId="271"/>
        </pc:sldMkLst>
      </pc:sldChg>
      <pc:sldChg chg="add">
        <pc:chgData name="CHARLTON ELIZABETH" userId="ed2c7363-624f-4001-af6b-6e4fe19ada12" providerId="ADAL" clId="{AF7C85B5-0F8C-4F98-AB71-B2BABD98498B}" dt="2017-10-17T15:03:59.961" v="76" actId="2696"/>
        <pc:sldMkLst>
          <pc:docMk/>
          <pc:sldMk cId="2375299865" sldId="272"/>
        </pc:sldMkLst>
      </pc:sldChg>
      <pc:sldChg chg="add">
        <pc:chgData name="CHARLTON ELIZABETH" userId="ed2c7363-624f-4001-af6b-6e4fe19ada12" providerId="ADAL" clId="{AF7C85B5-0F8C-4F98-AB71-B2BABD98498B}" dt="2017-10-17T15:03:59.961" v="76" actId="2696"/>
        <pc:sldMkLst>
          <pc:docMk/>
          <pc:sldMk cId="175299117" sldId="273"/>
        </pc:sldMkLst>
      </pc:sldChg>
      <pc:sldChg chg="add">
        <pc:chgData name="CHARLTON ELIZABETH" userId="ed2c7363-624f-4001-af6b-6e4fe19ada12" providerId="ADAL" clId="{AF7C85B5-0F8C-4F98-AB71-B2BABD98498B}" dt="2017-10-17T15:03:59.961" v="76" actId="2696"/>
        <pc:sldMkLst>
          <pc:docMk/>
          <pc:sldMk cId="2538728428" sldId="274"/>
        </pc:sldMkLst>
      </pc:sldChg>
      <pc:sldChg chg="add">
        <pc:chgData name="CHARLTON ELIZABETH" userId="ed2c7363-624f-4001-af6b-6e4fe19ada12" providerId="ADAL" clId="{AF7C85B5-0F8C-4F98-AB71-B2BABD98498B}" dt="2017-10-17T15:03:59.961" v="76" actId="2696"/>
        <pc:sldMkLst>
          <pc:docMk/>
          <pc:sldMk cId="3151739434" sldId="275"/>
        </pc:sldMkLst>
      </pc:sldChg>
      <pc:sldChg chg="add">
        <pc:chgData name="CHARLTON ELIZABETH" userId="ed2c7363-624f-4001-af6b-6e4fe19ada12" providerId="ADAL" clId="{AF7C85B5-0F8C-4F98-AB71-B2BABD98498B}" dt="2017-10-17T15:03:59.961" v="76" actId="2696"/>
        <pc:sldMkLst>
          <pc:docMk/>
          <pc:sldMk cId="1993016183" sldId="276"/>
        </pc:sldMkLst>
      </pc:sldChg>
      <pc:sldChg chg="add del">
        <pc:chgData name="CHARLTON ELIZABETH" userId="ed2c7363-624f-4001-af6b-6e4fe19ada12" providerId="ADAL" clId="{AF7C85B5-0F8C-4F98-AB71-B2BABD98498B}" dt="2017-10-17T15:05:18.929" v="145" actId="2696"/>
        <pc:sldMkLst>
          <pc:docMk/>
          <pc:sldMk cId="2336873312" sldId="277"/>
        </pc:sldMkLst>
      </pc:sldChg>
      <pc:sldChg chg="del">
        <pc:chgData name="CHARLTON ELIZABETH" userId="ed2c7363-624f-4001-af6b-6e4fe19ada12" providerId="ADAL" clId="{AF7C85B5-0F8C-4F98-AB71-B2BABD98498B}" dt="2017-10-27T13:17:01.932" v="148" actId="2696"/>
        <pc:sldMkLst>
          <pc:docMk/>
          <pc:sldMk cId="1576342196" sldId="295"/>
        </pc:sldMkLst>
      </pc:sldChg>
      <pc:sldChg chg="add del">
        <pc:chgData name="CHARLTON ELIZABETH" userId="ed2c7363-624f-4001-af6b-6e4fe19ada12" providerId="ADAL" clId="{AF7C85B5-0F8C-4F98-AB71-B2BABD98498B}" dt="2017-11-06T18:53:33.176" v="360" actId="2696"/>
        <pc:sldMkLst>
          <pc:docMk/>
          <pc:sldMk cId="58801668" sldId="302"/>
        </pc:sldMkLst>
      </pc:sldChg>
      <pc:sldChg chg="add del">
        <pc:chgData name="CHARLTON ELIZABETH" userId="ed2c7363-624f-4001-af6b-6e4fe19ada12" providerId="ADAL" clId="{AF7C85B5-0F8C-4F98-AB71-B2BABD98498B}" dt="2017-11-06T18:53:28.369" v="355" actId="2696"/>
        <pc:sldMkLst>
          <pc:docMk/>
          <pc:sldMk cId="2523596906" sldId="303"/>
        </pc:sldMkLst>
      </pc:sldChg>
      <pc:sldChg chg="add del">
        <pc:chgData name="CHARLTON ELIZABETH" userId="ed2c7363-624f-4001-af6b-6e4fe19ada12" providerId="ADAL" clId="{AF7C85B5-0F8C-4F98-AB71-B2BABD98498B}" dt="2017-11-06T18:53:29.508" v="357" actId="2696"/>
        <pc:sldMkLst>
          <pc:docMk/>
          <pc:sldMk cId="2044049739" sldId="304"/>
        </pc:sldMkLst>
      </pc:sldChg>
      <pc:sldChg chg="modSp add del">
        <pc:chgData name="CHARLTON ELIZABETH" userId="ed2c7363-624f-4001-af6b-6e4fe19ada12" providerId="ADAL" clId="{AF7C85B5-0F8C-4F98-AB71-B2BABD98498B}" dt="2017-11-06T18:53:30.289" v="358" actId="2696"/>
        <pc:sldMkLst>
          <pc:docMk/>
          <pc:sldMk cId="4176655148" sldId="305"/>
        </pc:sldMkLst>
        <pc:spChg chg="mod">
          <ac:chgData name="CHARLTON ELIZABETH" userId="ed2c7363-624f-4001-af6b-6e4fe19ada12" providerId="ADAL" clId="{AF7C85B5-0F8C-4F98-AB71-B2BABD98498B}" dt="2017-10-27T13:17:59.526" v="323" actId="403"/>
          <ac:spMkLst>
            <pc:docMk/>
            <pc:sldMk cId="4176655148" sldId="305"/>
            <ac:spMk id="3" creationId="{978950E1-510A-4635-A4E5-B4FBBAA5355F}"/>
          </ac:spMkLst>
        </pc:spChg>
      </pc:sldChg>
      <pc:sldChg chg="add del ord">
        <pc:chgData name="CHARLTON ELIZABETH" userId="ed2c7363-624f-4001-af6b-6e4fe19ada12" providerId="ADAL" clId="{AF7C85B5-0F8C-4F98-AB71-B2BABD98498B}" dt="2017-11-06T18:53:28.962" v="356" actId="2696"/>
        <pc:sldMkLst>
          <pc:docMk/>
          <pc:sldMk cId="3836550923" sldId="306"/>
        </pc:sldMkLst>
      </pc:sldChg>
      <pc:sldChg chg="modSp add del">
        <pc:chgData name="CHARLTON ELIZABETH" userId="ed2c7363-624f-4001-af6b-6e4fe19ada12" providerId="ADAL" clId="{AF7C85B5-0F8C-4F98-AB71-B2BABD98498B}" dt="2017-11-06T18:53:31.210" v="359" actId="2696"/>
        <pc:sldMkLst>
          <pc:docMk/>
          <pc:sldMk cId="3684591934" sldId="307"/>
        </pc:sldMkLst>
        <pc:spChg chg="mod">
          <ac:chgData name="CHARLTON ELIZABETH" userId="ed2c7363-624f-4001-af6b-6e4fe19ada12" providerId="ADAL" clId="{AF7C85B5-0F8C-4F98-AB71-B2BABD98498B}" dt="2017-10-27T13:18:20.451" v="345" actId="20577"/>
          <ac:spMkLst>
            <pc:docMk/>
            <pc:sldMk cId="3684591934" sldId="307"/>
            <ac:spMk id="2" creationId="{014942FC-116E-4A58-9FD4-2A8D3A9F57C7}"/>
          </ac:spMkLst>
        </pc:spChg>
      </pc:sldChg>
      <pc:sldChg chg="add">
        <pc:chgData name="CHARLTON ELIZABETH" userId="ed2c7363-624f-4001-af6b-6e4fe19ada12" providerId="ADAL" clId="{AF7C85B5-0F8C-4F98-AB71-B2BABD98498B}" dt="2017-11-06T18:51:43.962" v="348"/>
        <pc:sldMkLst>
          <pc:docMk/>
          <pc:sldMk cId="1431446071" sldId="308"/>
        </pc:sldMkLst>
      </pc:sldChg>
      <pc:sldChg chg="del ord">
        <pc:chgData name="CHARLTON ELIZABETH" userId="ed2c7363-624f-4001-af6b-6e4fe19ada12" providerId="ADAL" clId="{AF7C85B5-0F8C-4F98-AB71-B2BABD98498B}" dt="2017-11-06T18:50:55.892" v="347" actId="2696"/>
        <pc:sldMkLst>
          <pc:docMk/>
          <pc:sldMk cId="2755713564" sldId="308"/>
        </pc:sldMkLst>
      </pc:sldChg>
      <pc:sldChg chg="add">
        <pc:chgData name="CHARLTON ELIZABETH" userId="ed2c7363-624f-4001-af6b-6e4fe19ada12" providerId="ADAL" clId="{AF7C85B5-0F8C-4F98-AB71-B2BABD98498B}" dt="2017-11-06T18:51:43.962" v="348"/>
        <pc:sldMkLst>
          <pc:docMk/>
          <pc:sldMk cId="2743105033" sldId="309"/>
        </pc:sldMkLst>
      </pc:sldChg>
      <pc:sldChg chg="add">
        <pc:chgData name="CHARLTON ELIZABETH" userId="ed2c7363-624f-4001-af6b-6e4fe19ada12" providerId="ADAL" clId="{AF7C85B5-0F8C-4F98-AB71-B2BABD98498B}" dt="2017-11-06T18:51:43.962" v="348"/>
        <pc:sldMkLst>
          <pc:docMk/>
          <pc:sldMk cId="2020883525" sldId="310"/>
        </pc:sldMkLst>
      </pc:sldChg>
      <pc:sldChg chg="add">
        <pc:chgData name="CHARLTON ELIZABETH" userId="ed2c7363-624f-4001-af6b-6e4fe19ada12" providerId="ADAL" clId="{AF7C85B5-0F8C-4F98-AB71-B2BABD98498B}" dt="2017-11-06T18:51:43.962" v="348"/>
        <pc:sldMkLst>
          <pc:docMk/>
          <pc:sldMk cId="1678756381" sldId="311"/>
        </pc:sldMkLst>
      </pc:sldChg>
      <pc:sldChg chg="add">
        <pc:chgData name="CHARLTON ELIZABETH" userId="ed2c7363-624f-4001-af6b-6e4fe19ada12" providerId="ADAL" clId="{AF7C85B5-0F8C-4F98-AB71-B2BABD98498B}" dt="2017-11-06T18:51:43.962" v="348"/>
        <pc:sldMkLst>
          <pc:docMk/>
          <pc:sldMk cId="410784486" sldId="312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3098702251" sldId="313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300772721" sldId="314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1613454893" sldId="315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398677572" sldId="316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697347876" sldId="317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2618800131" sldId="318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411523414" sldId="319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436506428" sldId="320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1186052360" sldId="321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3929821323" sldId="322"/>
        </pc:sldMkLst>
      </pc:sldChg>
      <pc:sldChg chg="add">
        <pc:chgData name="CHARLTON ELIZABETH" userId="ed2c7363-624f-4001-af6b-6e4fe19ada12" providerId="ADAL" clId="{AF7C85B5-0F8C-4F98-AB71-B2BABD98498B}" dt="2017-11-06T18:51:55.856" v="351"/>
        <pc:sldMkLst>
          <pc:docMk/>
          <pc:sldMk cId="140650567" sldId="323"/>
        </pc:sldMkLst>
      </pc:sldChg>
      <pc:sldChg chg="add">
        <pc:chgData name="CHARLTON ELIZABETH" userId="ed2c7363-624f-4001-af6b-6e4fe19ada12" providerId="ADAL" clId="{AF7C85B5-0F8C-4F98-AB71-B2BABD98498B}" dt="2017-11-06T18:53:22.937" v="354"/>
        <pc:sldMkLst>
          <pc:docMk/>
          <pc:sldMk cId="193484992" sldId="324"/>
        </pc:sldMkLst>
      </pc:sldChg>
      <pc:sldChg chg="add">
        <pc:chgData name="CHARLTON ELIZABETH" userId="ed2c7363-624f-4001-af6b-6e4fe19ada12" providerId="ADAL" clId="{AF7C85B5-0F8C-4F98-AB71-B2BABD98498B}" dt="2017-11-06T18:53:22.937" v="354"/>
        <pc:sldMkLst>
          <pc:docMk/>
          <pc:sldMk cId="4076586046" sldId="325"/>
        </pc:sldMkLst>
      </pc:sldChg>
      <pc:sldChg chg="add">
        <pc:chgData name="CHARLTON ELIZABETH" userId="ed2c7363-624f-4001-af6b-6e4fe19ada12" providerId="ADAL" clId="{AF7C85B5-0F8C-4F98-AB71-B2BABD98498B}" dt="2017-11-06T18:53:22.937" v="354"/>
        <pc:sldMkLst>
          <pc:docMk/>
          <pc:sldMk cId="3715121278" sldId="326"/>
        </pc:sldMkLst>
      </pc:sldChg>
      <pc:sldChg chg="add ord">
        <pc:chgData name="CHARLTON ELIZABETH" userId="ed2c7363-624f-4001-af6b-6e4fe19ada12" providerId="ADAL" clId="{AF7C85B5-0F8C-4F98-AB71-B2BABD98498B}" dt="2017-11-06T18:53:48.941" v="363"/>
        <pc:sldMkLst>
          <pc:docMk/>
          <pc:sldMk cId="3479290112" sldId="327"/>
        </pc:sldMkLst>
      </pc:sldChg>
      <pc:sldChg chg="add del">
        <pc:chgData name="CHARLTON ELIZABETH" userId="ed2c7363-624f-4001-af6b-6e4fe19ada12" providerId="ADAL" clId="{AF7C85B5-0F8C-4F98-AB71-B2BABD98498B}" dt="2017-11-06T18:53:45.304" v="361" actId="2696"/>
        <pc:sldMkLst>
          <pc:docMk/>
          <pc:sldMk cId="3798857040" sldId="32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'https:/www.youtube.com/watch?v=tvKzyYy6qvY&amp;list=PLGniCcA0UBfEa6j7ZljW_lceQM83kU_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CbN8sfih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RKiftk6ff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his-day-in-history/edgar-allan-poe-is-bor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iXjaPqSy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ZrRENgXmY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264e25c8-8f17-4d68-8316-b7f090cc944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l3nFL7-yQ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66" y="1910153"/>
            <a:ext cx="10377268" cy="2387600"/>
          </a:xfrm>
        </p:spPr>
        <p:txBody>
          <a:bodyPr>
            <a:normAutofit fontScale="90000"/>
          </a:bodyPr>
          <a:lstStyle/>
          <a:p>
            <a:r>
              <a:rPr lang="en-US" sz="12500">
                <a:solidFill>
                  <a:schemeClr val="bg1"/>
                </a:solidFill>
              </a:rPr>
              <a:t>Unit 1 Days 16-20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FE95-F6BE-47B9-895E-3232968C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Theme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35E0-E2F4-4E11-A347-E1CDB44D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/>
              <a:t>Read the text.</a:t>
            </a:r>
          </a:p>
          <a:p>
            <a:pPr marL="514350" indent="-514350">
              <a:buAutoNum type="arabicPeriod"/>
            </a:pPr>
            <a:r>
              <a:rPr lang="en-US" sz="3600"/>
              <a:t>Make a list of topics.</a:t>
            </a:r>
          </a:p>
          <a:p>
            <a:pPr marL="514350" indent="-514350">
              <a:buAutoNum type="arabicPeriod"/>
            </a:pPr>
            <a:r>
              <a:rPr lang="en-US" sz="3600"/>
              <a:t>Pick ONE topic.</a:t>
            </a:r>
          </a:p>
          <a:p>
            <a:pPr marL="514350" indent="-514350">
              <a:buAutoNum type="arabicPeriod"/>
            </a:pPr>
            <a:r>
              <a:rPr lang="en-US" sz="3600"/>
              <a:t>Fill out the theme web.</a:t>
            </a:r>
          </a:p>
          <a:p>
            <a:pPr marL="514350" indent="-514350">
              <a:buAutoNum type="arabicPeriod"/>
            </a:pPr>
            <a:r>
              <a:rPr lang="en-US" sz="3600"/>
              <a:t>Finish the sentence "The author believes that..."</a:t>
            </a:r>
          </a:p>
        </p:txBody>
      </p:sp>
    </p:spTree>
    <p:extLst>
      <p:ext uri="{BB962C8B-B14F-4D97-AF65-F5344CB8AC3E}">
        <p14:creationId xmlns:p14="http://schemas.microsoft.com/office/powerpoint/2010/main" val="299206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2D05-CF27-46FD-8478-79FFFA5F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Identifying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22AD-2828-40DB-8DC9-34E0A988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>
                <a:hlinkClick r:id="rId2"/>
              </a:rPr>
              <a:t>https://www.youtube.com/watch?v=tvKzyYy6qvY&amp;list=PLGniCcA0UBfEa6j7ZljW_lceQM83kU_94</a:t>
            </a:r>
            <a:r>
              <a:rPr lang="en-US"/>
              <a:t> </a:t>
            </a: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252D80-8683-4699-86CA-8D6FD32CA7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9225" y="1476375"/>
          <a:ext cx="961072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0601118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0695201"/>
                    </a:ext>
                  </a:extLst>
                </a:gridCol>
                <a:gridCol w="5667374">
                  <a:extLst>
                    <a:ext uri="{9D8B030D-6E8A-4147-A177-3AD203B41FA5}">
                      <a16:colId xmlns:a16="http://schemas.microsoft.com/office/drawing/2014/main" val="157480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</a:rPr>
                        <a:t>Movie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</a:rPr>
                        <a:t>Topics (List 4)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</a:rPr>
                        <a:t>Theme "The author believes that..."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5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7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2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3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7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35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8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2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38DA-4309-4589-864B-43DDE3AD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 Wars (by special request)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C586-EEF3-4873-9CFD-11569F3E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hlinkClick r:id="rId2"/>
              </a:rPr>
              <a:t>https://www.youtube.com/watch?v=Q0CbN8sfihY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677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8B5C-E669-4C68-8A89-F4C9C57F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 Web: A Very Helpful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BFF8-DA55-4117-9EFC-747DA80E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B978-C573-4CFF-A757-772BB1BE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 and "After Twenty Years" (together)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8E18-181B-4A1B-A668-59654B12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47B1-809D-45CC-A92A-8547A99F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Homework...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4B71-F6B6-4D6F-B290-7F4B13D2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Listen to 3-5 songs and identify each song's theme.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Grading Scale:</a:t>
            </a:r>
          </a:p>
          <a:p>
            <a:pPr lvl="2"/>
            <a:r>
              <a:rPr lang="en-US" sz="3600"/>
              <a:t>7: 3 songs with evidence</a:t>
            </a:r>
          </a:p>
          <a:p>
            <a:pPr lvl="2"/>
            <a:r>
              <a:rPr lang="en-US" sz="3600"/>
              <a:t>10: 5 songs with evidence</a:t>
            </a:r>
          </a:p>
        </p:txBody>
      </p:sp>
    </p:spTree>
    <p:extLst>
      <p:ext uri="{BB962C8B-B14F-4D97-AF65-F5344CB8AC3E}">
        <p14:creationId xmlns:p14="http://schemas.microsoft.com/office/powerpoint/2010/main" val="292595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C069-E749-4345-9093-094941D8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31" y="133351"/>
            <a:ext cx="10515600" cy="836806"/>
          </a:xfrm>
        </p:spPr>
        <p:txBody>
          <a:bodyPr/>
          <a:lstStyle/>
          <a:p>
            <a:pPr algn="r"/>
            <a:r>
              <a:rPr lang="en-US"/>
              <a:t>Example:                  </a:t>
            </a:r>
            <a:r>
              <a:rPr lang="en-US" sz="2400">
                <a:hlinkClick r:id="rId2"/>
              </a:rPr>
              <a:t>https://www.youtube.com/watch?v=LRKiftk6ffQ</a:t>
            </a:r>
            <a:r>
              <a:rPr lang="en-US" sz="2400"/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2043-66FA-4603-85E7-9A8DF8DA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31" y="740860"/>
            <a:ext cx="11601921" cy="48529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/>
              <a:t>"</a:t>
            </a:r>
            <a:r>
              <a:rPr lang="en-US" err="1"/>
              <a:t>Tearin</a:t>
            </a:r>
            <a:r>
              <a:rPr lang="en-US"/>
              <a:t>' Up My Heart" by NSYNC</a:t>
            </a:r>
          </a:p>
          <a:p>
            <a:pPr>
              <a:lnSpc>
                <a:spcPct val="100000"/>
              </a:lnSpc>
            </a:pPr>
            <a:r>
              <a:rPr lang="en-US"/>
              <a:t>Theme: Love can cause both happiness and pain.</a:t>
            </a:r>
          </a:p>
          <a:p>
            <a:pPr>
              <a:lnSpc>
                <a:spcPct val="100000"/>
              </a:lnSpc>
            </a:pPr>
            <a:r>
              <a:rPr lang="en-US"/>
              <a:t>Evidence: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Topic: Love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Conflict: Narrator is in a troubled relationship but loves the other person.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Response to Conflict: Sings a sad song about it and asks the other person to make a decision about their relationship. Dances problems away.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Tone and Mood: Moody and sad, but jazzy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Thoughts and Feelings: Heartbroken, frustrated. Wants to find a solution.</a:t>
            </a:r>
          </a:p>
          <a:p>
            <a:pPr lvl="1">
              <a:lnSpc>
                <a:spcPct val="100000"/>
              </a:lnSpc>
            </a:pPr>
            <a:r>
              <a:rPr lang="en-US" sz="2800"/>
              <a:t>Lessons: Relationships are complicated.</a:t>
            </a:r>
          </a:p>
          <a:p>
            <a:pPr lvl="1">
              <a:lnSpc>
                <a:spcPct val="100000"/>
              </a:lnSpc>
            </a:pPr>
            <a:r>
              <a:rPr lang="en-US" sz="2800" err="1"/>
              <a:t>TextEv</a:t>
            </a:r>
            <a:r>
              <a:rPr lang="en-US" sz="2800"/>
              <a:t>: “It’s </a:t>
            </a:r>
            <a:r>
              <a:rPr lang="en-US" sz="2800" err="1"/>
              <a:t>tearin</a:t>
            </a:r>
            <a:r>
              <a:rPr lang="en-US" sz="2800"/>
              <a:t>’ up my heart when I’m with you, but when we are apart I feel it too”</a:t>
            </a:r>
          </a:p>
        </p:txBody>
      </p:sp>
    </p:spTree>
    <p:extLst>
      <p:ext uri="{BB962C8B-B14F-4D97-AF65-F5344CB8AC3E}">
        <p14:creationId xmlns:p14="http://schemas.microsoft.com/office/powerpoint/2010/main" val="326453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65" y="1966425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Day 17</a:t>
            </a:r>
          </a:p>
        </p:txBody>
      </p:sp>
    </p:spTree>
    <p:extLst>
      <p:ext uri="{BB962C8B-B14F-4D97-AF65-F5344CB8AC3E}">
        <p14:creationId xmlns:p14="http://schemas.microsoft.com/office/powerpoint/2010/main" val="20010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/>
              <a:t>What were you like when you were in kindergarten? (Did you listen? Were you terrible?) Do you think that a child's behavior in kindergarten tells you what s/he is going to be like as an adult? Why or why not?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4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>
                <a:solidFill>
                  <a:srgbClr val="FF0000"/>
                </a:solidFill>
              </a:rPr>
              <a:t>Remember, all of your bell ringers should be 3-5 sentences if you want full points!</a:t>
            </a:r>
          </a:p>
        </p:txBody>
      </p:sp>
    </p:spTree>
    <p:extLst>
      <p:ext uri="{BB962C8B-B14F-4D97-AF65-F5344CB8AC3E}">
        <p14:creationId xmlns:p14="http://schemas.microsoft.com/office/powerpoint/2010/main" val="98345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“Charles” by Shirley Jackson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97" y="2022695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Day 16</a:t>
            </a:r>
          </a:p>
        </p:txBody>
      </p:sp>
    </p:spTree>
    <p:extLst>
      <p:ext uri="{BB962C8B-B14F-4D97-AF65-F5344CB8AC3E}">
        <p14:creationId xmlns:p14="http://schemas.microsoft.com/office/powerpoint/2010/main" val="207638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 in your Theme Practice (Songs)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CB6C-886B-4EEC-9180-79A17810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 and "The Circuit" (with your team)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EC3E-E1EF-416C-A04F-B3751634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75C4-8F2D-4A38-9D57-5EDF712F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"Charles" by Shirley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F4EC-2743-41F6-9294-0E627201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/>
              <a:t>Read the story with your group. You should take turns reading it aloud.</a:t>
            </a:r>
          </a:p>
        </p:txBody>
      </p:sp>
    </p:spTree>
    <p:extLst>
      <p:ext uri="{BB962C8B-B14F-4D97-AF65-F5344CB8AC3E}">
        <p14:creationId xmlns:p14="http://schemas.microsoft.com/office/powerpoint/2010/main" val="302635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6807"/>
            <a:ext cx="10515600" cy="1325563"/>
          </a:xfrm>
        </p:spPr>
        <p:txBody>
          <a:bodyPr/>
          <a:lstStyle/>
          <a:p>
            <a:r>
              <a:rPr lang="en-US"/>
              <a:t>“Charles”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790575"/>
            <a:ext cx="1125099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/>
              <a:t>Vocabulary Study</a:t>
            </a:r>
          </a:p>
          <a:p>
            <a:pPr marL="514350" indent="-514350">
              <a:buAutoNum type="arabicPeriod"/>
            </a:pPr>
            <a:r>
              <a:rPr lang="en-US" sz="3200"/>
              <a:t>Re-read the first three paragraphs. How does Laurie change after his first day of kindergarten?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Go back and read through the story. List 5 signs that Laurie is actually Charles.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How would the story be different if Laurie were the narrator instead of the mom?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When do you think the story takes place? List 3 examples to support your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In your opinion, what caused the change in Charles? (Keep in mind that his MOM is the narrator and is therefore the only one giving us information).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6117" y="241382"/>
            <a:ext cx="42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For a 10:</a:t>
            </a:r>
          </a:p>
          <a:p>
            <a:r>
              <a:rPr lang="en-US" b="1">
                <a:solidFill>
                  <a:srgbClr val="FF0000"/>
                </a:solidFill>
              </a:rPr>
              <a:t>-Answer in full sentences.</a:t>
            </a:r>
          </a:p>
          <a:p>
            <a:r>
              <a:rPr lang="en-US" b="1">
                <a:solidFill>
                  <a:srgbClr val="FF0000"/>
                </a:solidFill>
              </a:rPr>
              <a:t>-Provide textual evidence for each answer.</a:t>
            </a:r>
          </a:p>
        </p:txBody>
      </p:sp>
    </p:spTree>
    <p:extLst>
      <p:ext uri="{BB962C8B-B14F-4D97-AF65-F5344CB8AC3E}">
        <p14:creationId xmlns:p14="http://schemas.microsoft.com/office/powerpoint/2010/main" val="96231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DF7D-9135-437F-9BB5-BE4DC49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FB46-26B2-416A-B964-60FBA877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For "Charles"…</a:t>
            </a:r>
          </a:p>
          <a:p>
            <a:pPr lvl="2"/>
            <a:r>
              <a:rPr lang="en-US" sz="3600"/>
              <a:t>plot diagram</a:t>
            </a:r>
          </a:p>
          <a:p>
            <a:pPr lvl="2"/>
            <a:r>
              <a:rPr lang="en-US" sz="3600"/>
              <a:t>theme web</a:t>
            </a:r>
          </a:p>
        </p:txBody>
      </p:sp>
    </p:spTree>
    <p:extLst>
      <p:ext uri="{BB962C8B-B14F-4D97-AF65-F5344CB8AC3E}">
        <p14:creationId xmlns:p14="http://schemas.microsoft.com/office/powerpoint/2010/main" val="64381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594" y="2135237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Day 18</a:t>
            </a:r>
          </a:p>
        </p:txBody>
      </p:sp>
    </p:spTree>
    <p:extLst>
      <p:ext uri="{BB962C8B-B14F-4D97-AF65-F5344CB8AC3E}">
        <p14:creationId xmlns:p14="http://schemas.microsoft.com/office/powerpoint/2010/main" val="181294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Turn in your theme web/plot diagram for "Charles."</a:t>
            </a:r>
            <a:endParaRPr lang="en-US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After you turn it in, answer the following prompt in 3-5 sentences:</a:t>
            </a:r>
          </a:p>
          <a:p>
            <a:pPr marL="0" indent="0">
              <a:buNone/>
            </a:pPr>
            <a:r>
              <a:rPr lang="en-US" sz="3600"/>
              <a:t>Create your own falling action and resolution for "Charles." What could have happened after the story ended on a cliffhanger?</a:t>
            </a:r>
          </a:p>
        </p:txBody>
      </p:sp>
    </p:spTree>
    <p:extLst>
      <p:ext uri="{BB962C8B-B14F-4D97-AF65-F5344CB8AC3E}">
        <p14:creationId xmlns:p14="http://schemas.microsoft.com/office/powerpoint/2010/main" val="193484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Work Day</a:t>
            </a:r>
          </a:p>
          <a:p>
            <a:pPr lvl="1"/>
            <a:r>
              <a:rPr lang="en-US" sz="3600" dirty="0"/>
              <a:t>Vocabulary and "Charles" discussion</a:t>
            </a:r>
          </a:p>
          <a:p>
            <a:pPr lvl="1"/>
            <a:r>
              <a:rPr lang="en-US" sz="3600" dirty="0"/>
              <a:t>“Charles” Nonfiction</a:t>
            </a:r>
          </a:p>
          <a:p>
            <a:pPr lvl="1"/>
            <a:r>
              <a:rPr lang="en-US" sz="3600" dirty="0"/>
              <a:t>Corporal Punishment Article</a:t>
            </a:r>
          </a:p>
          <a:p>
            <a:pPr lvl="1"/>
            <a:r>
              <a:rPr lang="en-US" sz="3600" dirty="0"/>
              <a:t>Missing/re-do assignments</a:t>
            </a:r>
          </a:p>
          <a:p>
            <a:pPr lvl="1"/>
            <a:r>
              <a:rPr lang="en-US" sz="3600" dirty="0"/>
              <a:t>IR Project</a:t>
            </a:r>
          </a:p>
        </p:txBody>
      </p:sp>
    </p:spTree>
    <p:extLst>
      <p:ext uri="{BB962C8B-B14F-4D97-AF65-F5344CB8AC3E}">
        <p14:creationId xmlns:p14="http://schemas.microsoft.com/office/powerpoint/2010/main" val="4076586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DB73-DB59-48D1-AC2C-D4493010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Nonfiction Summaries (Handout)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42A0C-DE34-49CE-B774-59ACCEA3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1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6807"/>
            <a:ext cx="10515600" cy="1325563"/>
          </a:xfrm>
        </p:spPr>
        <p:txBody>
          <a:bodyPr/>
          <a:lstStyle/>
          <a:p>
            <a:r>
              <a:rPr lang="en-US"/>
              <a:t>“Charles”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790575"/>
            <a:ext cx="1125099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/>
              <a:t>Vocabulary Study</a:t>
            </a:r>
          </a:p>
          <a:p>
            <a:pPr marL="514350" indent="-514350">
              <a:buAutoNum type="arabicPeriod"/>
            </a:pPr>
            <a:r>
              <a:rPr lang="en-US" sz="3200"/>
              <a:t>Re-read the first three paragraphs. How does Laurie change after his first day of kindergarten?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Go back and read through the story. List 5 signs that Laurie is actually Charles.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How would the story be different if Laurie were the narrator instead of the mom?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When do you think the story takes place? List 3 examples to support your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In your opinion, what caused the change in Charles? (Keep in mind that his MOM is the narrator and is therefore the only one giving us information).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6117" y="241382"/>
            <a:ext cx="42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For a 10:</a:t>
            </a:r>
          </a:p>
          <a:p>
            <a:r>
              <a:rPr lang="en-US" b="1">
                <a:solidFill>
                  <a:srgbClr val="FF0000"/>
                </a:solidFill>
              </a:rPr>
              <a:t>-Answer in full sentences.</a:t>
            </a:r>
          </a:p>
          <a:p>
            <a:r>
              <a:rPr lang="en-US" b="1">
                <a:solidFill>
                  <a:srgbClr val="FF0000"/>
                </a:solidFill>
              </a:rPr>
              <a:t>-Provide textual evidence for each answer.</a:t>
            </a:r>
          </a:p>
        </p:txBody>
      </p:sp>
    </p:spTree>
    <p:extLst>
      <p:ext uri="{BB962C8B-B14F-4D97-AF65-F5344CB8AC3E}">
        <p14:creationId xmlns:p14="http://schemas.microsoft.com/office/powerpoint/2010/main" val="34792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Write a level 1, 2, and 3 question about ONE of the following topics:</a:t>
            </a:r>
          </a:p>
          <a:p>
            <a:pPr marL="1200150" lvl="1" indent="-742950">
              <a:buAutoNum type="arabicPeriod"/>
            </a:pPr>
            <a:r>
              <a:rPr lang="en-US" sz="3600"/>
              <a:t>Beyoncé</a:t>
            </a:r>
          </a:p>
          <a:p>
            <a:pPr marL="1200150" lvl="1" indent="-742950">
              <a:buAutoNum type="arabicPeriod"/>
            </a:pPr>
            <a:r>
              <a:rPr lang="en-US" sz="3600"/>
              <a:t>The Super Bowl</a:t>
            </a:r>
          </a:p>
          <a:p>
            <a:pPr marL="1200150" lvl="1" indent="-742950">
              <a:buAutoNum type="arabicPeriod"/>
            </a:pPr>
            <a:r>
              <a:rPr lang="en-US" sz="3600"/>
              <a:t>Your independent reading book</a:t>
            </a:r>
          </a:p>
          <a:p>
            <a:pPr marL="1200150" lvl="1" indent="-742950">
              <a:buAutoNum type="arabicPeriod"/>
            </a:pPr>
            <a:r>
              <a:rPr lang="en-US" sz="3600"/>
              <a:t>"The Circuit" (Panchito, migrant farmworkers, school)</a:t>
            </a:r>
          </a:p>
          <a:p>
            <a:pPr marL="742950" indent="-742950">
              <a:buAutoNum type="arabicPeriod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38693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865" y="2064898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567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Do you think that ghosts are real? Why or why not? Do you have a good ghost story? If so, be prepared to share!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4400" b="1">
                <a:solidFill>
                  <a:srgbClr val="FF0000"/>
                </a:solidFill>
              </a:rPr>
              <a:t>Turn in your blue article (with annotations!)</a:t>
            </a:r>
          </a:p>
        </p:txBody>
      </p:sp>
    </p:spTree>
    <p:extLst>
      <p:ext uri="{BB962C8B-B14F-4D97-AF65-F5344CB8AC3E}">
        <p14:creationId xmlns:p14="http://schemas.microsoft.com/office/powerpoint/2010/main" val="3098702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“The Tell-Tale Heart”</a:t>
            </a:r>
          </a:p>
          <a:p>
            <a:r>
              <a:rPr lang="en-US" sz="3600"/>
              <a:t>Theme and Plot Review</a:t>
            </a:r>
          </a:p>
        </p:txBody>
      </p:sp>
    </p:spTree>
    <p:extLst>
      <p:ext uri="{BB962C8B-B14F-4D97-AF65-F5344CB8AC3E}">
        <p14:creationId xmlns:p14="http://schemas.microsoft.com/office/powerpoint/2010/main" val="300772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ED76-C1E1-4FDC-92D6-419889BF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Edgar Allan Poe, a pretty weird dude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21D152-B802-4979-99A6-B2AEEFA23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950" y="2466975"/>
            <a:ext cx="3481070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5F96A-4B13-4789-B76C-2A34B6E66FA2}"/>
              </a:ext>
            </a:extLst>
          </p:cNvPr>
          <p:cNvSpPr txBox="1"/>
          <p:nvPr/>
        </p:nvSpPr>
        <p:spPr>
          <a:xfrm>
            <a:off x="4720087" y="5391150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3"/>
              </a:rPr>
              <a:t>http://www.history.com/this-day-in-history/edgar-allan-poe-is-born</a:t>
            </a:r>
            <a:r>
              <a:rPr lang="en-US"/>
              <a:t> 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6768990-EF7F-45C4-8F25-2AE18786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8384"/>
            <a:ext cx="4027251" cy="412612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6A3BE1E-6887-4AB3-A945-9A7F5E85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447800"/>
            <a:ext cx="2980379" cy="3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B95B-6892-47DD-8110-5F14B4B5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Weird Facts about Poe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0F04-0980-4D95-9E4E-3818A58E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He married his first cousin in a secret ceremony (She was 13, he was 26)</a:t>
            </a:r>
          </a:p>
          <a:p>
            <a:r>
              <a:rPr lang="en-US" sz="3600"/>
              <a:t>He spent his time writing, gambling, and drinking (which is not a good combination)</a:t>
            </a:r>
          </a:p>
          <a:p>
            <a:r>
              <a:rPr lang="en-US" sz="3600"/>
              <a:t>He disappeared for a week, and then was found at a bar in another man's clothes. He died a few days later after suffering from strong delusions.</a:t>
            </a:r>
          </a:p>
          <a:p>
            <a:r>
              <a:rPr lang="en-US" sz="3600"/>
              <a:t>Only 8 people went to his funeral :(</a:t>
            </a:r>
          </a:p>
        </p:txBody>
      </p:sp>
    </p:spTree>
    <p:extLst>
      <p:ext uri="{BB962C8B-B14F-4D97-AF65-F5344CB8AC3E}">
        <p14:creationId xmlns:p14="http://schemas.microsoft.com/office/powerpoint/2010/main" val="3986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36EE-4986-4802-899C-AC1635C1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"The Raven"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A0117169-3C19-429A-B20F-4CD46EEB36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4661" y="1552575"/>
            <a:ext cx="7192930" cy="5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14FA-6F16-416D-BEAE-D6315822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Poe is kind of a big deal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98C1A9-87AF-4400-B87C-CF99E3D8A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457" y="1825625"/>
            <a:ext cx="9027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00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C6A9-294F-4CD6-8E4A-3A6D757C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3" y="95250"/>
            <a:ext cx="10515600" cy="1325563"/>
          </a:xfrm>
        </p:spPr>
        <p:txBody>
          <a:bodyPr/>
          <a:lstStyle/>
          <a:p>
            <a:r>
              <a:rPr lang="en-US"/>
              <a:t>"The Tell-Tale Heart" Preview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E626A7-3F67-4015-833E-C85DBFFC0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895" y="1647825"/>
            <a:ext cx="5314611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607C9-2AA0-44A9-91B8-E04E8859F6B2}"/>
              </a:ext>
            </a:extLst>
          </p:cNvPr>
          <p:cNvSpPr txBox="1"/>
          <p:nvPr/>
        </p:nvSpPr>
        <p:spPr>
          <a:xfrm>
            <a:off x="200170" y="1181100"/>
            <a:ext cx="6529066" cy="55086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In your notebook, write THREE questions and TWO predictions you have about the story based on the following information: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/>
              <a:t>Poe's biography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/>
              <a:t>"The Raven"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/>
              <a:t>The title of the short story </a:t>
            </a:r>
          </a:p>
          <a:p>
            <a:pPr lvl="1"/>
            <a:r>
              <a:rPr lang="en-US" sz="3200"/>
              <a:t>      ("The Tell-Tale Heart")</a:t>
            </a:r>
            <a:endParaRPr lang="en-US"/>
          </a:p>
          <a:p>
            <a:pPr marL="914400" lvl="1" indent="-457200">
              <a:buFont typeface="Arial"/>
              <a:buChar char="•"/>
            </a:pPr>
            <a:r>
              <a:rPr lang="en-US" sz="3200"/>
              <a:t>This image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/>
              <a:t>The fact that it's Halloween, and I'm feeling festive.</a:t>
            </a:r>
          </a:p>
        </p:txBody>
      </p:sp>
    </p:spTree>
    <p:extLst>
      <p:ext uri="{BB962C8B-B14F-4D97-AF65-F5344CB8AC3E}">
        <p14:creationId xmlns:p14="http://schemas.microsoft.com/office/powerpoint/2010/main" val="41152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EF62-216F-448C-8B63-638B9362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"The Tell-Tale Heart"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3F2E125-45D0-4FA2-ABA2-61E42465433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5557" y="1924050"/>
            <a:ext cx="7188346" cy="45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06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853647-2555-471B-8CA6-D3EB316F8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5" y="385304"/>
            <a:ext cx="7885078" cy="61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Wrap up "The Circuit" (plot diagram)</a:t>
            </a:r>
          </a:p>
          <a:p>
            <a:r>
              <a:rPr lang="en-US" sz="3600"/>
              <a:t>Theme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9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88AD4E6-9078-4FD8-90A8-AFB508659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791" y="900214"/>
            <a:ext cx="10172033" cy="53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1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D963-F329-4D67-9582-E613E0A1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your table...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399C-4395-4FE0-B292-BAD513D9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Fill out a plot diagram for "The Tell-Tale Heart"</a:t>
            </a:r>
          </a:p>
          <a:p>
            <a:r>
              <a:rPr lang="en-US" sz="3600"/>
              <a:t>Identify the theme of "The Tell-Tale Heart"</a:t>
            </a:r>
          </a:p>
        </p:txBody>
      </p:sp>
    </p:spTree>
    <p:extLst>
      <p:ext uri="{BB962C8B-B14F-4D97-AF65-F5344CB8AC3E}">
        <p14:creationId xmlns:p14="http://schemas.microsoft.com/office/powerpoint/2010/main" val="140650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97" y="1994560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3160292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Get out your notes on theme and plot. Use the first few minutes of class to study.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We will NOT be reading at the start of class. You will get reading time after your quiz.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6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Fiction Quiz</a:t>
            </a:r>
          </a:p>
        </p:txBody>
      </p:sp>
    </p:spTree>
    <p:extLst>
      <p:ext uri="{BB962C8B-B14F-4D97-AF65-F5344CB8AC3E}">
        <p14:creationId xmlns:p14="http://schemas.microsoft.com/office/powerpoint/2010/main" val="2743105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79B2-6E9C-45B8-B047-46724DCB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before your quiz...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6235-1A89-40A4-A5DE-8FFF4173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hlinkClick r:id="rId2"/>
              </a:rPr>
              <a:t>https://play.kahoot.it/#/k/264e25c8-8f17-4d68-8316-b7f090cc9440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0883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0276-2D38-4FA4-BA2B-05A2924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"The Lottery"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37133F-3496-4206-AFB6-0796510C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2"/>
              </a:rPr>
              <a:t>https://www.youtube.com/watch?v=Wpl3nFL7-yQ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8756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00A5-7A44-4ACD-828E-551E7AEE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B58E-CF80-4D91-BF01-9CE17776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Fill out a plot diagram and a theme web for "The Lottery."</a:t>
            </a:r>
            <a:endParaRPr lang="en-US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Be as thorough as possible.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When you are done, turn in your quiz to the basket and then read your IR book.</a:t>
            </a:r>
          </a:p>
        </p:txBody>
      </p:sp>
    </p:spTree>
    <p:extLst>
      <p:ext uri="{BB962C8B-B14F-4D97-AF65-F5344CB8AC3E}">
        <p14:creationId xmlns:p14="http://schemas.microsoft.com/office/powerpoint/2010/main" val="4107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55544"/>
              </p:ext>
            </p:extLst>
          </p:nvPr>
        </p:nvGraphicFramePr>
        <p:xfrm>
          <a:off x="838200" y="1825625"/>
          <a:ext cx="10515600" cy="410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295001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9023054"/>
                    </a:ext>
                  </a:extLst>
                </a:gridCol>
              </a:tblGrid>
              <a:tr h="63063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52667"/>
                  </a:ext>
                </a:extLst>
              </a:tr>
              <a:tr h="99099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Fiction Quiz</a:t>
                      </a:r>
                    </a:p>
                    <a:p>
                      <a:pPr algn="ctr"/>
                      <a:r>
                        <a:rPr lang="en-US" sz="2400"/>
                        <a:t>(Plot and Theme)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November 2</a:t>
                      </a:r>
                      <a:r>
                        <a:rPr lang="en-US" sz="3600" baseline="30000"/>
                        <a:t>nd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51854"/>
                  </a:ext>
                </a:extLst>
              </a:tr>
              <a:tr h="1319411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Nonfiction</a:t>
                      </a:r>
                      <a:r>
                        <a:rPr lang="en-US" sz="3600" baseline="0"/>
                        <a:t> Quiz </a:t>
                      </a:r>
                    </a:p>
                    <a:p>
                      <a:pPr algn="ctr"/>
                      <a:r>
                        <a:rPr lang="en-US" sz="2400" baseline="0"/>
                        <a:t>(Annotation, Summaries, Questioning)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November 9</a:t>
                      </a:r>
                      <a:r>
                        <a:rPr lang="en-US" sz="3600" baseline="30000"/>
                        <a:t>th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34560"/>
                  </a:ext>
                </a:extLst>
              </a:tr>
              <a:tr h="1143489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Book Talks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November</a:t>
                      </a:r>
                      <a:r>
                        <a:rPr lang="en-US" sz="3600" baseline="0"/>
                        <a:t> 13</a:t>
                      </a:r>
                      <a:r>
                        <a:rPr lang="en-US" sz="3600" baseline="30000"/>
                        <a:t>th</a:t>
                      </a:r>
                      <a:r>
                        <a:rPr lang="en-US" sz="3600" baseline="0"/>
                        <a:t> and 15</a:t>
                      </a:r>
                      <a:r>
                        <a:rPr lang="en-US" sz="3600" baseline="30000"/>
                        <a:t>th</a:t>
                      </a:r>
                      <a:r>
                        <a:rPr lang="en-US" sz="3600" baseline="0"/>
                        <a:t>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8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91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6333-C66F-4FC9-9B1F-847D5A1E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 in your bell ringers.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7F4F-5F04-4043-B778-B94E1817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846"/>
            <a:ext cx="10828338" cy="524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96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9600" b="1">
                <a:solidFill>
                  <a:srgbClr val="FF0000"/>
                </a:solidFill>
              </a:rPr>
              <a:t>MAKE SURE YOUR NAME IS ON 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3C7F-28E2-4AF5-8403-F04E3322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"The Circuit" Plot Diagram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AE1F-DF98-488F-B39D-C6BF2F5B1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86DD-27D9-47E1-9BEF-BD42982C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F0C42-C255-4FB3-9AD7-E50E0004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/>
              <a:t>Theme:</a:t>
            </a:r>
            <a:r>
              <a:rPr lang="en-US" sz="3600"/>
              <a:t> the main idea; the lesson the author wants the reader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51526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59FE-2936-4125-89F3-C3F87123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vs.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6AAC-5340-4AE7-9AA0-14469173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Theme is NOT one word (example: family, love, revenge).</a:t>
            </a:r>
          </a:p>
          <a:p>
            <a:pPr marL="0" indent="0">
              <a:buNone/>
            </a:pPr>
            <a:r>
              <a:rPr lang="en-US" sz="3600"/>
              <a:t>TOPICS are one word. THEMES are a full sentence about a topic.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0254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1228</Words>
  <Application>Microsoft Office PowerPoint</Application>
  <PresentationFormat>Widescreen</PresentationFormat>
  <Paragraphs>169</Paragraphs>
  <Slides>47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Unit 1 Days 16-20</vt:lpstr>
      <vt:lpstr>Day 16</vt:lpstr>
      <vt:lpstr>Bell Ringer</vt:lpstr>
      <vt:lpstr>Plan for the Day</vt:lpstr>
      <vt:lpstr>Important Dates</vt:lpstr>
      <vt:lpstr>Pass in your bell ringers.</vt:lpstr>
      <vt:lpstr>"The Circuit" Plot Diagram Wrap Up</vt:lpstr>
      <vt:lpstr>Theme</vt:lpstr>
      <vt:lpstr>Themes vs. Topics</vt:lpstr>
      <vt:lpstr>Identifying Theme </vt:lpstr>
      <vt:lpstr>Practice Identifying Theme</vt:lpstr>
      <vt:lpstr>Star Wars (by special request)</vt:lpstr>
      <vt:lpstr>Theme Web: A Very Helpful Document</vt:lpstr>
      <vt:lpstr>Theme and "After Twenty Years" (together)</vt:lpstr>
      <vt:lpstr>Your Homework...</vt:lpstr>
      <vt:lpstr>Example:                  https://www.youtube.com/watch?v=LRKiftk6ffQ </vt:lpstr>
      <vt:lpstr>Day 17</vt:lpstr>
      <vt:lpstr>Bell Ringer</vt:lpstr>
      <vt:lpstr>Plan for the Day</vt:lpstr>
      <vt:lpstr>Turn in your Theme Practice (Songs)</vt:lpstr>
      <vt:lpstr>Theme and "The Circuit" (with your team)</vt:lpstr>
      <vt:lpstr>"Charles" by Shirley Jackson</vt:lpstr>
      <vt:lpstr>“Charles” Discussion Questions</vt:lpstr>
      <vt:lpstr>Homework</vt:lpstr>
      <vt:lpstr>Day 18</vt:lpstr>
      <vt:lpstr>Bell Ringer</vt:lpstr>
      <vt:lpstr>Plan for the Day</vt:lpstr>
      <vt:lpstr>Nonfiction Summaries (Handout)</vt:lpstr>
      <vt:lpstr>“Charles” Discussion Questions</vt:lpstr>
      <vt:lpstr>Day 19</vt:lpstr>
      <vt:lpstr>Bell Ringer</vt:lpstr>
      <vt:lpstr>Plan for the Day</vt:lpstr>
      <vt:lpstr>Edgar Allan Poe, a pretty weird dude</vt:lpstr>
      <vt:lpstr>More Weird Facts about Poe</vt:lpstr>
      <vt:lpstr>"The Raven"</vt:lpstr>
      <vt:lpstr>Poe is kind of a big deal</vt:lpstr>
      <vt:lpstr>"The Tell-Tale Heart" Preview</vt:lpstr>
      <vt:lpstr>"The Tell-Tale Heart"</vt:lpstr>
      <vt:lpstr>PowerPoint Presentation</vt:lpstr>
      <vt:lpstr>PowerPoint Presentation</vt:lpstr>
      <vt:lpstr>With your table...</vt:lpstr>
      <vt:lpstr>Day 20</vt:lpstr>
      <vt:lpstr>Bell Ringer</vt:lpstr>
      <vt:lpstr>Plan for the Day</vt:lpstr>
      <vt:lpstr>Review before your quiz...</vt:lpstr>
      <vt:lpstr>"The Lottery"</vt:lpstr>
      <vt:lpstr>Your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Days 16-20</dc:title>
  <cp:lastModifiedBy>CHARLTON ELIZABETH</cp:lastModifiedBy>
  <cp:revision>1</cp:revision>
  <dcterms:modified xsi:type="dcterms:W3CDTF">2017-11-06T18:53:50Z</dcterms:modified>
</cp:coreProperties>
</file>