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55" r:id="rId3"/>
    <p:sldId id="356" r:id="rId4"/>
    <p:sldId id="357" r:id="rId5"/>
    <p:sldId id="334" r:id="rId6"/>
    <p:sldId id="335" r:id="rId7"/>
    <p:sldId id="354" r:id="rId8"/>
    <p:sldId id="353"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8" r:id="rId26"/>
    <p:sldId id="359" r:id="rId27"/>
    <p:sldId id="360" r:id="rId28"/>
    <p:sldId id="380" r:id="rId29"/>
    <p:sldId id="370" r:id="rId30"/>
    <p:sldId id="352" r:id="rId31"/>
    <p:sldId id="386" r:id="rId32"/>
    <p:sldId id="381" r:id="rId33"/>
    <p:sldId id="382" r:id="rId34"/>
    <p:sldId id="383" r:id="rId35"/>
    <p:sldId id="384" r:id="rId36"/>
    <p:sldId id="294" r:id="rId37"/>
    <p:sldId id="372" r:id="rId38"/>
    <p:sldId id="361" r:id="rId39"/>
    <p:sldId id="362" r:id="rId40"/>
    <p:sldId id="363" r:id="rId41"/>
    <p:sldId id="385" r:id="rId42"/>
    <p:sldId id="374" r:id="rId43"/>
    <p:sldId id="376" r:id="rId44"/>
    <p:sldId id="371" r:id="rId45"/>
    <p:sldId id="373" r:id="rId46"/>
    <p:sldId id="364" r:id="rId47"/>
    <p:sldId id="365" r:id="rId48"/>
    <p:sldId id="366" r:id="rId49"/>
    <p:sldId id="377" r:id="rId50"/>
    <p:sldId id="391" r:id="rId51"/>
    <p:sldId id="387" r:id="rId52"/>
    <p:sldId id="388" r:id="rId53"/>
    <p:sldId id="389" r:id="rId54"/>
    <p:sldId id="379" r:id="rId55"/>
    <p:sldId id="378" r:id="rId56"/>
    <p:sldId id="390" r:id="rId57"/>
    <p:sldId id="367" r:id="rId58"/>
    <p:sldId id="368" r:id="rId5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TON ELIZABETH" userId="S::echarlton@owatonna.k12.mn.us::ed2c7363-624f-4001-af6b-6e4fe19ada12" providerId="AD" clId="Web-{141FD8A8-5CA6-41C9-B9C8-120AFFD27E08}"/>
    <pc:docChg chg="delSld modSld">
      <pc:chgData name="CHARLTON ELIZABETH" userId="S::echarlton@owatonna.k12.mn.us::ed2c7363-624f-4001-af6b-6e4fe19ada12" providerId="AD" clId="Web-{141FD8A8-5CA6-41C9-B9C8-120AFFD27E08}" dt="2018-05-04T13:56:08.259" v="38"/>
      <pc:docMkLst>
        <pc:docMk/>
      </pc:docMkLst>
      <pc:sldChg chg="modSp">
        <pc:chgData name="CHARLTON ELIZABETH" userId="S::echarlton@owatonna.k12.mn.us::ed2c7363-624f-4001-af6b-6e4fe19ada12" providerId="AD" clId="Web-{141FD8A8-5CA6-41C9-B9C8-120AFFD27E08}" dt="2018-05-04T13:56:08.259" v="37"/>
        <pc:sldMkLst>
          <pc:docMk/>
          <pc:sldMk cId="4061295067" sldId="368"/>
        </pc:sldMkLst>
        <pc:spChg chg="mod">
          <ac:chgData name="CHARLTON ELIZABETH" userId="S::echarlton@owatonna.k12.mn.us::ed2c7363-624f-4001-af6b-6e4fe19ada12" providerId="AD" clId="Web-{141FD8A8-5CA6-41C9-B9C8-120AFFD27E08}" dt="2018-05-04T13:56:08.259" v="37"/>
          <ac:spMkLst>
            <pc:docMk/>
            <pc:sldMk cId="4061295067" sldId="368"/>
            <ac:spMk id="3" creationId="{1FE793F9-BB6E-474E-B189-DE5AA649A5F9}"/>
          </ac:spMkLst>
        </pc:spChg>
      </pc:sldChg>
    </pc:docChg>
  </pc:docChgLst>
  <pc:docChgLst>
    <pc:chgData name="CHARLTON ELIZABETH" userId="S::echarlton@owatonna.k12.mn.us::ed2c7363-624f-4001-af6b-6e4fe19ada12" providerId="AD" clId="Web-{802FCC03-6413-4BFE-A98E-32CEEB1EAAB5}"/>
    <pc:docChg chg="modSld">
      <pc:chgData name="CHARLTON ELIZABETH" userId="S::echarlton@owatonna.k12.mn.us::ed2c7363-624f-4001-af6b-6e4fe19ada12" providerId="AD" clId="Web-{802FCC03-6413-4BFE-A98E-32CEEB1EAAB5}" dt="2018-05-10T20:59:30.582" v="31" actId="20577"/>
      <pc:docMkLst>
        <pc:docMk/>
      </pc:docMkLst>
      <pc:sldChg chg="modSp">
        <pc:chgData name="CHARLTON ELIZABETH" userId="S::echarlton@owatonna.k12.mn.us::ed2c7363-624f-4001-af6b-6e4fe19ada12" providerId="AD" clId="Web-{802FCC03-6413-4BFE-A98E-32CEEB1EAAB5}" dt="2018-05-10T20:59:15.238" v="17" actId="20577"/>
        <pc:sldMkLst>
          <pc:docMk/>
          <pc:sldMk cId="1915537627" sldId="365"/>
        </pc:sldMkLst>
        <pc:spChg chg="mod">
          <ac:chgData name="CHARLTON ELIZABETH" userId="S::echarlton@owatonna.k12.mn.us::ed2c7363-624f-4001-af6b-6e4fe19ada12" providerId="AD" clId="Web-{802FCC03-6413-4BFE-A98E-32CEEB1EAAB5}" dt="2018-05-10T20:59:15.238" v="17" actId="20577"/>
          <ac:spMkLst>
            <pc:docMk/>
            <pc:sldMk cId="1915537627" sldId="365"/>
            <ac:spMk id="3" creationId="{1FE793F9-BB6E-474E-B189-DE5AA649A5F9}"/>
          </ac:spMkLst>
        </pc:spChg>
      </pc:sldChg>
      <pc:sldChg chg="modSp">
        <pc:chgData name="CHARLTON ELIZABETH" userId="S::echarlton@owatonna.k12.mn.us::ed2c7363-624f-4001-af6b-6e4fe19ada12" providerId="AD" clId="Web-{802FCC03-6413-4BFE-A98E-32CEEB1EAAB5}" dt="2018-05-10T20:59:30.582" v="30" actId="20577"/>
        <pc:sldMkLst>
          <pc:docMk/>
          <pc:sldMk cId="794961248" sldId="366"/>
        </pc:sldMkLst>
        <pc:spChg chg="mod">
          <ac:chgData name="CHARLTON ELIZABETH" userId="S::echarlton@owatonna.k12.mn.us::ed2c7363-624f-4001-af6b-6e4fe19ada12" providerId="AD" clId="Web-{802FCC03-6413-4BFE-A98E-32CEEB1EAAB5}" dt="2018-05-10T20:59:30.582" v="30" actId="20577"/>
          <ac:spMkLst>
            <pc:docMk/>
            <pc:sldMk cId="794961248" sldId="366"/>
            <ac:spMk id="3" creationId="{0C359D37-2507-4F66-BF3A-6E9420ADF1E2}"/>
          </ac:spMkLst>
        </pc:spChg>
      </pc:sldChg>
    </pc:docChg>
  </pc:docChgLst>
  <pc:docChgLst>
    <pc:chgData name="CHARLTON ELIZABETH" userId="S::echarlton@owatonna.k12.mn.us::ed2c7363-624f-4001-af6b-6e4fe19ada12" providerId="AD" clId="Web-{B4E4D4DA-6F06-47AE-AEC2-2E62E57CAFCD}"/>
    <pc:docChg chg="modSld">
      <pc:chgData name="CHARLTON ELIZABETH" userId="S::echarlton@owatonna.k12.mn.us::ed2c7363-624f-4001-af6b-6e4fe19ada12" providerId="AD" clId="Web-{B4E4D4DA-6F06-47AE-AEC2-2E62E57CAFCD}" dt="2018-04-30T13:07:26.946" v="5"/>
      <pc:docMkLst>
        <pc:docMk/>
      </pc:docMkLst>
      <pc:sldChg chg="modSp">
        <pc:chgData name="CHARLTON ELIZABETH" userId="S::echarlton@owatonna.k12.mn.us::ed2c7363-624f-4001-af6b-6e4fe19ada12" providerId="AD" clId="Web-{B4E4D4DA-6F06-47AE-AEC2-2E62E57CAFCD}" dt="2018-04-30T13:07:26.931" v="4"/>
        <pc:sldMkLst>
          <pc:docMk/>
          <pc:sldMk cId="1089534896" sldId="359"/>
        </pc:sldMkLst>
        <pc:spChg chg="mod">
          <ac:chgData name="CHARLTON ELIZABETH" userId="S::echarlton@owatonna.k12.mn.us::ed2c7363-624f-4001-af6b-6e4fe19ada12" providerId="AD" clId="Web-{B4E4D4DA-6F06-47AE-AEC2-2E62E57CAFCD}" dt="2018-04-30T13:07:26.931" v="4"/>
          <ac:spMkLst>
            <pc:docMk/>
            <pc:sldMk cId="1089534896" sldId="359"/>
            <ac:spMk id="2" creationId="{EF3A4910-BB38-46D0-83E0-0D6D0112834E}"/>
          </ac:spMkLst>
        </pc:spChg>
      </pc:sldChg>
    </pc:docChg>
  </pc:docChgLst>
  <pc:docChgLst>
    <pc:chgData name="CHARLTON ELIZABETH" userId="S::echarlton@owatonna.k12.mn.us::ed2c7363-624f-4001-af6b-6e4fe19ada12" providerId="AD" clId="Web-{E0FFBA63-D54A-457E-9479-777E6CA816E3}"/>
    <pc:docChg chg="addSld modSld">
      <pc:chgData name="CHARLTON ELIZABETH" userId="S::echarlton@owatonna.k12.mn.us::ed2c7363-624f-4001-af6b-6e4fe19ada12" providerId="AD" clId="Web-{E0FFBA63-D54A-457E-9479-777E6CA816E3}" dt="2018-05-07T15:33:49.556" v="66"/>
      <pc:docMkLst>
        <pc:docMk/>
      </pc:docMkLst>
    </pc:docChg>
  </pc:docChgLst>
  <pc:docChgLst>
    <pc:chgData name="CHARLTON ELIZABETH" userId="ed2c7363-624f-4001-af6b-6e4fe19ada12" providerId="ADAL" clId="{972B8AA8-7B3B-4E3A-BBC1-3B8882AC6519}"/>
    <pc:docChg chg="custSel addSld delSld modSld sldOrd modNotesMaster">
      <pc:chgData name="CHARLTON ELIZABETH" userId="ed2c7363-624f-4001-af6b-6e4fe19ada12" providerId="ADAL" clId="{972B8AA8-7B3B-4E3A-BBC1-3B8882AC6519}" dt="2018-05-10T21:07:27.318" v="3558" actId="20577"/>
      <pc:docMkLst>
        <pc:docMk/>
      </pc:docMkLst>
      <pc:sldChg chg="delSp modSp setBg">
        <pc:chgData name="CHARLTON ELIZABETH" userId="ed2c7363-624f-4001-af6b-6e4fe19ada12" providerId="ADAL" clId="{972B8AA8-7B3B-4E3A-BBC1-3B8882AC6519}" dt="2018-04-29T00:23:31.140" v="140" actId="1076"/>
        <pc:sldMkLst>
          <pc:docMk/>
          <pc:sldMk cId="109857222" sldId="256"/>
        </pc:sldMkLst>
        <pc:spChg chg="mod">
          <ac:chgData name="CHARLTON ELIZABETH" userId="ed2c7363-624f-4001-af6b-6e4fe19ada12" providerId="ADAL" clId="{972B8AA8-7B3B-4E3A-BBC1-3B8882AC6519}" dt="2018-04-29T00:23:31.140" v="140" actId="1076"/>
          <ac:spMkLst>
            <pc:docMk/>
            <pc:sldMk cId="109857222" sldId="256"/>
            <ac:spMk id="2" creationId="{00000000-0000-0000-0000-000000000000}"/>
          </ac:spMkLst>
        </pc:spChg>
        <pc:spChg chg="del">
          <ac:chgData name="CHARLTON ELIZABETH" userId="ed2c7363-624f-4001-af6b-6e4fe19ada12" providerId="ADAL" clId="{972B8AA8-7B3B-4E3A-BBC1-3B8882AC6519}" dt="2018-04-29T00:23:27.260" v="139" actId="478"/>
          <ac:spMkLst>
            <pc:docMk/>
            <pc:sldMk cId="109857222" sldId="256"/>
            <ac:spMk id="3" creationId="{00000000-0000-0000-0000-000000000000}"/>
          </ac:spMkLst>
        </pc:spChg>
        <pc:spChg chg="del">
          <ac:chgData name="CHARLTON ELIZABETH" userId="ed2c7363-624f-4001-af6b-6e4fe19ada12" providerId="ADAL" clId="{972B8AA8-7B3B-4E3A-BBC1-3B8882AC6519}" dt="2018-04-27T20:28:13.790" v="63" actId="478"/>
          <ac:spMkLst>
            <pc:docMk/>
            <pc:sldMk cId="109857222" sldId="256"/>
            <ac:spMk id="4" creationId="{A1D924AA-E6C9-4070-9DE3-3326AB7DCE31}"/>
          </ac:spMkLst>
        </pc:spChg>
      </pc:sldChg>
      <pc:sldChg chg="add setBg">
        <pc:chgData name="CHARLTON ELIZABETH" userId="ed2c7363-624f-4001-af6b-6e4fe19ada12" providerId="ADAL" clId="{972B8AA8-7B3B-4E3A-BBC1-3B8882AC6519}" dt="2018-04-29T00:29:01.775" v="449" actId="20577"/>
        <pc:sldMkLst>
          <pc:docMk/>
          <pc:sldMk cId="373809661" sldId="294"/>
        </pc:sldMkLst>
      </pc:sldChg>
      <pc:sldChg chg="add">
        <pc:chgData name="CHARLTON ELIZABETH" userId="ed2c7363-624f-4001-af6b-6e4fe19ada12" providerId="ADAL" clId="{972B8AA8-7B3B-4E3A-BBC1-3B8882AC6519}" dt="2018-04-27T20:24:49.329" v="0" actId="20577"/>
        <pc:sldMkLst>
          <pc:docMk/>
          <pc:sldMk cId="3309457837" sldId="334"/>
        </pc:sldMkLst>
      </pc:sldChg>
      <pc:sldChg chg="add">
        <pc:chgData name="CHARLTON ELIZABETH" userId="ed2c7363-624f-4001-af6b-6e4fe19ada12" providerId="ADAL" clId="{972B8AA8-7B3B-4E3A-BBC1-3B8882AC6519}" dt="2018-04-27T20:24:49.329" v="0" actId="20577"/>
        <pc:sldMkLst>
          <pc:docMk/>
          <pc:sldMk cId="3951129945" sldId="335"/>
        </pc:sldMkLst>
      </pc:sldChg>
      <pc:sldChg chg="add">
        <pc:chgData name="CHARLTON ELIZABETH" userId="ed2c7363-624f-4001-af6b-6e4fe19ada12" providerId="ADAL" clId="{972B8AA8-7B3B-4E3A-BBC1-3B8882AC6519}" dt="2018-04-27T20:24:49.329" v="0" actId="20577"/>
        <pc:sldMkLst>
          <pc:docMk/>
          <pc:sldMk cId="1348849531" sldId="336"/>
        </pc:sldMkLst>
      </pc:sldChg>
      <pc:sldChg chg="add">
        <pc:chgData name="CHARLTON ELIZABETH" userId="ed2c7363-624f-4001-af6b-6e4fe19ada12" providerId="ADAL" clId="{972B8AA8-7B3B-4E3A-BBC1-3B8882AC6519}" dt="2018-04-27T20:24:49.329" v="0" actId="20577"/>
        <pc:sldMkLst>
          <pc:docMk/>
          <pc:sldMk cId="225883651" sldId="337"/>
        </pc:sldMkLst>
      </pc:sldChg>
      <pc:sldChg chg="add setBg">
        <pc:chgData name="CHARLTON ELIZABETH" userId="ed2c7363-624f-4001-af6b-6e4fe19ada12" providerId="ADAL" clId="{972B8AA8-7B3B-4E3A-BBC1-3B8882AC6519}" dt="2018-04-27T20:24:49.329" v="0" actId="20577"/>
        <pc:sldMkLst>
          <pc:docMk/>
          <pc:sldMk cId="364674069" sldId="338"/>
        </pc:sldMkLst>
      </pc:sldChg>
      <pc:sldChg chg="add setBg">
        <pc:chgData name="CHARLTON ELIZABETH" userId="ed2c7363-624f-4001-af6b-6e4fe19ada12" providerId="ADAL" clId="{972B8AA8-7B3B-4E3A-BBC1-3B8882AC6519}" dt="2018-04-27T20:24:49.329" v="0" actId="20577"/>
        <pc:sldMkLst>
          <pc:docMk/>
          <pc:sldMk cId="362958869" sldId="339"/>
        </pc:sldMkLst>
      </pc:sldChg>
      <pc:sldChg chg="add setBg">
        <pc:chgData name="CHARLTON ELIZABETH" userId="ed2c7363-624f-4001-af6b-6e4fe19ada12" providerId="ADAL" clId="{972B8AA8-7B3B-4E3A-BBC1-3B8882AC6519}" dt="2018-04-27T20:24:49.329" v="0" actId="20577"/>
        <pc:sldMkLst>
          <pc:docMk/>
          <pc:sldMk cId="2268918102" sldId="340"/>
        </pc:sldMkLst>
      </pc:sldChg>
      <pc:sldChg chg="add">
        <pc:chgData name="CHARLTON ELIZABETH" userId="ed2c7363-624f-4001-af6b-6e4fe19ada12" providerId="ADAL" clId="{972B8AA8-7B3B-4E3A-BBC1-3B8882AC6519}" dt="2018-04-27T20:24:49.329" v="0" actId="20577"/>
        <pc:sldMkLst>
          <pc:docMk/>
          <pc:sldMk cId="1426035251" sldId="341"/>
        </pc:sldMkLst>
      </pc:sldChg>
      <pc:sldChg chg="add">
        <pc:chgData name="CHARLTON ELIZABETH" userId="ed2c7363-624f-4001-af6b-6e4fe19ada12" providerId="ADAL" clId="{972B8AA8-7B3B-4E3A-BBC1-3B8882AC6519}" dt="2018-04-27T20:24:49.329" v="0" actId="20577"/>
        <pc:sldMkLst>
          <pc:docMk/>
          <pc:sldMk cId="1897758193" sldId="342"/>
        </pc:sldMkLst>
      </pc:sldChg>
      <pc:sldChg chg="add">
        <pc:chgData name="CHARLTON ELIZABETH" userId="ed2c7363-624f-4001-af6b-6e4fe19ada12" providerId="ADAL" clId="{972B8AA8-7B3B-4E3A-BBC1-3B8882AC6519}" dt="2018-04-27T20:24:49.329" v="0" actId="20577"/>
        <pc:sldMkLst>
          <pc:docMk/>
          <pc:sldMk cId="1644484904" sldId="343"/>
        </pc:sldMkLst>
      </pc:sldChg>
      <pc:sldChg chg="add">
        <pc:chgData name="CHARLTON ELIZABETH" userId="ed2c7363-624f-4001-af6b-6e4fe19ada12" providerId="ADAL" clId="{972B8AA8-7B3B-4E3A-BBC1-3B8882AC6519}" dt="2018-04-27T20:24:49.329" v="0" actId="20577"/>
        <pc:sldMkLst>
          <pc:docMk/>
          <pc:sldMk cId="3640867068" sldId="344"/>
        </pc:sldMkLst>
      </pc:sldChg>
      <pc:sldChg chg="add">
        <pc:chgData name="CHARLTON ELIZABETH" userId="ed2c7363-624f-4001-af6b-6e4fe19ada12" providerId="ADAL" clId="{972B8AA8-7B3B-4E3A-BBC1-3B8882AC6519}" dt="2018-04-27T20:24:49.329" v="0" actId="20577"/>
        <pc:sldMkLst>
          <pc:docMk/>
          <pc:sldMk cId="2099330502" sldId="345"/>
        </pc:sldMkLst>
      </pc:sldChg>
      <pc:sldChg chg="add">
        <pc:chgData name="CHARLTON ELIZABETH" userId="ed2c7363-624f-4001-af6b-6e4fe19ada12" providerId="ADAL" clId="{972B8AA8-7B3B-4E3A-BBC1-3B8882AC6519}" dt="2018-04-27T20:24:49.329" v="0" actId="20577"/>
        <pc:sldMkLst>
          <pc:docMk/>
          <pc:sldMk cId="2745602996" sldId="346"/>
        </pc:sldMkLst>
      </pc:sldChg>
      <pc:sldChg chg="add setBg">
        <pc:chgData name="CHARLTON ELIZABETH" userId="ed2c7363-624f-4001-af6b-6e4fe19ada12" providerId="ADAL" clId="{972B8AA8-7B3B-4E3A-BBC1-3B8882AC6519}" dt="2018-04-27T20:24:49.329" v="0" actId="20577"/>
        <pc:sldMkLst>
          <pc:docMk/>
          <pc:sldMk cId="2475484283" sldId="347"/>
        </pc:sldMkLst>
      </pc:sldChg>
      <pc:sldChg chg="add setBg">
        <pc:chgData name="CHARLTON ELIZABETH" userId="ed2c7363-624f-4001-af6b-6e4fe19ada12" providerId="ADAL" clId="{972B8AA8-7B3B-4E3A-BBC1-3B8882AC6519}" dt="2018-04-27T20:24:49.329" v="0" actId="20577"/>
        <pc:sldMkLst>
          <pc:docMk/>
          <pc:sldMk cId="3156012971" sldId="348"/>
        </pc:sldMkLst>
      </pc:sldChg>
      <pc:sldChg chg="add">
        <pc:chgData name="CHARLTON ELIZABETH" userId="ed2c7363-624f-4001-af6b-6e4fe19ada12" providerId="ADAL" clId="{972B8AA8-7B3B-4E3A-BBC1-3B8882AC6519}" dt="2018-04-27T20:24:49.329" v="0" actId="20577"/>
        <pc:sldMkLst>
          <pc:docMk/>
          <pc:sldMk cId="771522352" sldId="349"/>
        </pc:sldMkLst>
      </pc:sldChg>
      <pc:sldChg chg="add setBg">
        <pc:chgData name="CHARLTON ELIZABETH" userId="ed2c7363-624f-4001-af6b-6e4fe19ada12" providerId="ADAL" clId="{972B8AA8-7B3B-4E3A-BBC1-3B8882AC6519}" dt="2018-04-27T20:24:49.329" v="0" actId="20577"/>
        <pc:sldMkLst>
          <pc:docMk/>
          <pc:sldMk cId="77187555" sldId="350"/>
        </pc:sldMkLst>
      </pc:sldChg>
      <pc:sldChg chg="add">
        <pc:chgData name="CHARLTON ELIZABETH" userId="ed2c7363-624f-4001-af6b-6e4fe19ada12" providerId="ADAL" clId="{972B8AA8-7B3B-4E3A-BBC1-3B8882AC6519}" dt="2018-04-27T20:24:49.329" v="0" actId="20577"/>
        <pc:sldMkLst>
          <pc:docMk/>
          <pc:sldMk cId="3781618040" sldId="351"/>
        </pc:sldMkLst>
      </pc:sldChg>
      <pc:sldChg chg="modSp add ord">
        <pc:chgData name="CHARLTON ELIZABETH" userId="ed2c7363-624f-4001-af6b-6e4fe19ada12" providerId="ADAL" clId="{972B8AA8-7B3B-4E3A-BBC1-3B8882AC6519}" dt="2018-04-29T01:00:32.488" v="1385" actId="20577"/>
        <pc:sldMkLst>
          <pc:docMk/>
          <pc:sldMk cId="1973020871" sldId="352"/>
        </pc:sldMkLst>
        <pc:spChg chg="mod">
          <ac:chgData name="CHARLTON ELIZABETH" userId="ed2c7363-624f-4001-af6b-6e4fe19ada12" providerId="ADAL" clId="{972B8AA8-7B3B-4E3A-BBC1-3B8882AC6519}" dt="2018-04-29T01:00:32.488" v="1385" actId="20577"/>
          <ac:spMkLst>
            <pc:docMk/>
            <pc:sldMk cId="1973020871" sldId="352"/>
            <ac:spMk id="3" creationId="{53490011-A81C-4624-84EC-FBB3465A7B1C}"/>
          </ac:spMkLst>
        </pc:spChg>
      </pc:sldChg>
      <pc:sldChg chg="add">
        <pc:chgData name="CHARLTON ELIZABETH" userId="ed2c7363-624f-4001-af6b-6e4fe19ada12" providerId="ADAL" clId="{972B8AA8-7B3B-4E3A-BBC1-3B8882AC6519}" dt="2018-04-27T20:24:49.329" v="0" actId="20577"/>
        <pc:sldMkLst>
          <pc:docMk/>
          <pc:sldMk cId="4051346918" sldId="353"/>
        </pc:sldMkLst>
      </pc:sldChg>
      <pc:sldChg chg="add">
        <pc:chgData name="CHARLTON ELIZABETH" userId="ed2c7363-624f-4001-af6b-6e4fe19ada12" providerId="ADAL" clId="{972B8AA8-7B3B-4E3A-BBC1-3B8882AC6519}" dt="2018-04-27T20:24:49.329" v="0" actId="20577"/>
        <pc:sldMkLst>
          <pc:docMk/>
          <pc:sldMk cId="842163915" sldId="354"/>
        </pc:sldMkLst>
      </pc:sldChg>
      <pc:sldChg chg="delSp modSp add setBg">
        <pc:chgData name="CHARLTON ELIZABETH" userId="ed2c7363-624f-4001-af6b-6e4fe19ada12" providerId="ADAL" clId="{972B8AA8-7B3B-4E3A-BBC1-3B8882AC6519}" dt="2018-04-29T00:25:00.954" v="193" actId="404"/>
        <pc:sldMkLst>
          <pc:docMk/>
          <pc:sldMk cId="4278480462" sldId="355"/>
        </pc:sldMkLst>
        <pc:spChg chg="mod">
          <ac:chgData name="CHARLTON ELIZABETH" userId="ed2c7363-624f-4001-af6b-6e4fe19ada12" providerId="ADAL" clId="{972B8AA8-7B3B-4E3A-BBC1-3B8882AC6519}" dt="2018-04-29T00:25:00.954" v="193" actId="404"/>
          <ac:spMkLst>
            <pc:docMk/>
            <pc:sldMk cId="4278480462" sldId="355"/>
            <ac:spMk id="2" creationId="{4C0F236F-2C67-4712-9E1F-98B2743E8774}"/>
          </ac:spMkLst>
        </pc:spChg>
        <pc:spChg chg="del">
          <ac:chgData name="CHARLTON ELIZABETH" userId="ed2c7363-624f-4001-af6b-6e4fe19ada12" providerId="ADAL" clId="{972B8AA8-7B3B-4E3A-BBC1-3B8882AC6519}" dt="2018-04-29T00:23:45.311" v="150" actId="478"/>
          <ac:spMkLst>
            <pc:docMk/>
            <pc:sldMk cId="4278480462" sldId="355"/>
            <ac:spMk id="3" creationId="{3ADDEC93-7215-471D-98E1-65E6CF4CC916}"/>
          </ac:spMkLst>
        </pc:spChg>
      </pc:sldChg>
      <pc:sldChg chg="modSp add">
        <pc:chgData name="CHARLTON ELIZABETH" userId="ed2c7363-624f-4001-af6b-6e4fe19ada12" providerId="ADAL" clId="{972B8AA8-7B3B-4E3A-BBC1-3B8882AC6519}" dt="2018-04-29T00:26:11.747" v="269" actId="20577"/>
        <pc:sldMkLst>
          <pc:docMk/>
          <pc:sldMk cId="1783304597" sldId="356"/>
        </pc:sldMkLst>
        <pc:spChg chg="mod">
          <ac:chgData name="CHARLTON ELIZABETH" userId="ed2c7363-624f-4001-af6b-6e4fe19ada12" providerId="ADAL" clId="{972B8AA8-7B3B-4E3A-BBC1-3B8882AC6519}" dt="2018-04-27T20:27:19.281" v="30" actId="20577"/>
          <ac:spMkLst>
            <pc:docMk/>
            <pc:sldMk cId="1783304597" sldId="356"/>
            <ac:spMk id="2" creationId="{279E947A-C4E5-4004-A3F3-26C892161F97}"/>
          </ac:spMkLst>
        </pc:spChg>
        <pc:spChg chg="mod">
          <ac:chgData name="CHARLTON ELIZABETH" userId="ed2c7363-624f-4001-af6b-6e4fe19ada12" providerId="ADAL" clId="{972B8AA8-7B3B-4E3A-BBC1-3B8882AC6519}" dt="2018-04-29T00:26:11.747" v="269" actId="20577"/>
          <ac:spMkLst>
            <pc:docMk/>
            <pc:sldMk cId="1783304597" sldId="356"/>
            <ac:spMk id="3" creationId="{4210AC85-F4A3-40B0-BE6E-9C128BDBC628}"/>
          </ac:spMkLst>
        </pc:spChg>
      </pc:sldChg>
      <pc:sldChg chg="modSp add">
        <pc:chgData name="CHARLTON ELIZABETH" userId="ed2c7363-624f-4001-af6b-6e4fe19ada12" providerId="ADAL" clId="{972B8AA8-7B3B-4E3A-BBC1-3B8882AC6519}" dt="2018-04-29T00:26:27.347" v="312" actId="403"/>
        <pc:sldMkLst>
          <pc:docMk/>
          <pc:sldMk cId="1506856312" sldId="357"/>
        </pc:sldMkLst>
        <pc:spChg chg="mod">
          <ac:chgData name="CHARLTON ELIZABETH" userId="ed2c7363-624f-4001-af6b-6e4fe19ada12" providerId="ADAL" clId="{972B8AA8-7B3B-4E3A-BBC1-3B8882AC6519}" dt="2018-04-27T20:27:27.731" v="57" actId="20577"/>
          <ac:spMkLst>
            <pc:docMk/>
            <pc:sldMk cId="1506856312" sldId="357"/>
            <ac:spMk id="2" creationId="{8347981E-29AF-4A0F-BCBC-7234AE36055B}"/>
          </ac:spMkLst>
        </pc:spChg>
        <pc:spChg chg="mod">
          <ac:chgData name="CHARLTON ELIZABETH" userId="ed2c7363-624f-4001-af6b-6e4fe19ada12" providerId="ADAL" clId="{972B8AA8-7B3B-4E3A-BBC1-3B8882AC6519}" dt="2018-04-29T00:26:27.347" v="312" actId="403"/>
          <ac:spMkLst>
            <pc:docMk/>
            <pc:sldMk cId="1506856312" sldId="357"/>
            <ac:spMk id="3" creationId="{D3AF47EE-0D62-4314-9410-7566C663C68D}"/>
          </ac:spMkLst>
        </pc:spChg>
      </pc:sldChg>
      <pc:sldChg chg="delSp modSp add setBg">
        <pc:chgData name="CHARLTON ELIZABETH" userId="ed2c7363-624f-4001-af6b-6e4fe19ada12" providerId="ADAL" clId="{972B8AA8-7B3B-4E3A-BBC1-3B8882AC6519}" dt="2018-04-29T00:24:06.899" v="161" actId="1076"/>
        <pc:sldMkLst>
          <pc:docMk/>
          <pc:sldMk cId="2431534439" sldId="358"/>
        </pc:sldMkLst>
        <pc:spChg chg="mod">
          <ac:chgData name="CHARLTON ELIZABETH" userId="ed2c7363-624f-4001-af6b-6e4fe19ada12" providerId="ADAL" clId="{972B8AA8-7B3B-4E3A-BBC1-3B8882AC6519}" dt="2018-04-29T00:24:06.899" v="161" actId="1076"/>
          <ac:spMkLst>
            <pc:docMk/>
            <pc:sldMk cId="2431534439" sldId="358"/>
            <ac:spMk id="2" creationId="{6DD890B7-1E8A-4D3B-9DCB-BEC0C8C2459E}"/>
          </ac:spMkLst>
        </pc:spChg>
        <pc:spChg chg="del">
          <ac:chgData name="CHARLTON ELIZABETH" userId="ed2c7363-624f-4001-af6b-6e4fe19ada12" providerId="ADAL" clId="{972B8AA8-7B3B-4E3A-BBC1-3B8882AC6519}" dt="2018-04-29T00:24:02.145" v="160" actId="478"/>
          <ac:spMkLst>
            <pc:docMk/>
            <pc:sldMk cId="2431534439" sldId="358"/>
            <ac:spMk id="3" creationId="{F2C40D7C-32E5-43A3-A369-12B30959087E}"/>
          </ac:spMkLst>
        </pc:spChg>
      </pc:sldChg>
      <pc:sldChg chg="modSp add">
        <pc:chgData name="CHARLTON ELIZABETH" userId="ed2c7363-624f-4001-af6b-6e4fe19ada12" providerId="ADAL" clId="{972B8AA8-7B3B-4E3A-BBC1-3B8882AC6519}" dt="2018-04-29T01:05:58.144" v="1946" actId="20577"/>
        <pc:sldMkLst>
          <pc:docMk/>
          <pc:sldMk cId="1089534896" sldId="359"/>
        </pc:sldMkLst>
        <pc:spChg chg="mod">
          <ac:chgData name="CHARLTON ELIZABETH" userId="ed2c7363-624f-4001-af6b-6e4fe19ada12" providerId="ADAL" clId="{972B8AA8-7B3B-4E3A-BBC1-3B8882AC6519}" dt="2018-04-29T00:22:09.057" v="100" actId="20577"/>
          <ac:spMkLst>
            <pc:docMk/>
            <pc:sldMk cId="1089534896" sldId="359"/>
            <ac:spMk id="2" creationId="{EF3A4910-BB38-46D0-83E0-0D6D0112834E}"/>
          </ac:spMkLst>
        </pc:spChg>
        <pc:spChg chg="mod">
          <ac:chgData name="CHARLTON ELIZABETH" userId="ed2c7363-624f-4001-af6b-6e4fe19ada12" providerId="ADAL" clId="{972B8AA8-7B3B-4E3A-BBC1-3B8882AC6519}" dt="2018-04-29T01:05:58.144" v="1946" actId="20577"/>
          <ac:spMkLst>
            <pc:docMk/>
            <pc:sldMk cId="1089534896" sldId="359"/>
            <ac:spMk id="3" creationId="{1FE793F9-BB6E-474E-B189-DE5AA649A5F9}"/>
          </ac:spMkLst>
        </pc:spChg>
      </pc:sldChg>
      <pc:sldChg chg="modSp add">
        <pc:chgData name="CHARLTON ELIZABETH" userId="ed2c7363-624f-4001-af6b-6e4fe19ada12" providerId="ADAL" clId="{972B8AA8-7B3B-4E3A-BBC1-3B8882AC6519}" dt="2018-04-29T01:06:15.386" v="1967" actId="114"/>
        <pc:sldMkLst>
          <pc:docMk/>
          <pc:sldMk cId="365662064" sldId="360"/>
        </pc:sldMkLst>
        <pc:spChg chg="mod">
          <ac:chgData name="CHARLTON ELIZABETH" userId="ed2c7363-624f-4001-af6b-6e4fe19ada12" providerId="ADAL" clId="{972B8AA8-7B3B-4E3A-BBC1-3B8882AC6519}" dt="2018-04-29T00:22:13.856" v="116" actId="20577"/>
          <ac:spMkLst>
            <pc:docMk/>
            <pc:sldMk cId="365662064" sldId="360"/>
            <ac:spMk id="2" creationId="{E789C7D5-8D26-4F97-8A03-1357D491254C}"/>
          </ac:spMkLst>
        </pc:spChg>
        <pc:spChg chg="mod">
          <ac:chgData name="CHARLTON ELIZABETH" userId="ed2c7363-624f-4001-af6b-6e4fe19ada12" providerId="ADAL" clId="{972B8AA8-7B3B-4E3A-BBC1-3B8882AC6519}" dt="2018-04-29T01:06:15.386" v="1967" actId="114"/>
          <ac:spMkLst>
            <pc:docMk/>
            <pc:sldMk cId="365662064" sldId="360"/>
            <ac:spMk id="3" creationId="{0C359D37-2507-4F66-BF3A-6E9420ADF1E2}"/>
          </ac:spMkLst>
        </pc:spChg>
      </pc:sldChg>
      <pc:sldChg chg="delSp modSp add setBg">
        <pc:chgData name="CHARLTON ELIZABETH" userId="ed2c7363-624f-4001-af6b-6e4fe19ada12" providerId="ADAL" clId="{972B8AA8-7B3B-4E3A-BBC1-3B8882AC6519}" dt="2018-04-29T00:24:20.915" v="171" actId="1076"/>
        <pc:sldMkLst>
          <pc:docMk/>
          <pc:sldMk cId="1962995918" sldId="361"/>
        </pc:sldMkLst>
        <pc:spChg chg="mod">
          <ac:chgData name="CHARLTON ELIZABETH" userId="ed2c7363-624f-4001-af6b-6e4fe19ada12" providerId="ADAL" clId="{972B8AA8-7B3B-4E3A-BBC1-3B8882AC6519}" dt="2018-04-29T00:24:20.915" v="171" actId="1076"/>
          <ac:spMkLst>
            <pc:docMk/>
            <pc:sldMk cId="1962995918" sldId="361"/>
            <ac:spMk id="2" creationId="{6DD890B7-1E8A-4D3B-9DCB-BEC0C8C2459E}"/>
          </ac:spMkLst>
        </pc:spChg>
        <pc:spChg chg="del">
          <ac:chgData name="CHARLTON ELIZABETH" userId="ed2c7363-624f-4001-af6b-6e4fe19ada12" providerId="ADAL" clId="{972B8AA8-7B3B-4E3A-BBC1-3B8882AC6519}" dt="2018-04-29T00:24:16.819" v="170" actId="478"/>
          <ac:spMkLst>
            <pc:docMk/>
            <pc:sldMk cId="1962995918" sldId="361"/>
            <ac:spMk id="3" creationId="{F2C40D7C-32E5-43A3-A369-12B30959087E}"/>
          </ac:spMkLst>
        </pc:spChg>
      </pc:sldChg>
      <pc:sldChg chg="modSp add">
        <pc:chgData name="CHARLTON ELIZABETH" userId="ed2c7363-624f-4001-af6b-6e4fe19ada12" providerId="ADAL" clId="{972B8AA8-7B3B-4E3A-BBC1-3B8882AC6519}" dt="2018-04-29T00:56:09.512" v="767" actId="403"/>
        <pc:sldMkLst>
          <pc:docMk/>
          <pc:sldMk cId="777886657" sldId="362"/>
        </pc:sldMkLst>
        <pc:spChg chg="mod">
          <ac:chgData name="CHARLTON ELIZABETH" userId="ed2c7363-624f-4001-af6b-6e4fe19ada12" providerId="ADAL" clId="{972B8AA8-7B3B-4E3A-BBC1-3B8882AC6519}" dt="2018-04-29T00:56:09.512" v="767" actId="403"/>
          <ac:spMkLst>
            <pc:docMk/>
            <pc:sldMk cId="777886657" sldId="362"/>
            <ac:spMk id="3" creationId="{1FE793F9-BB6E-474E-B189-DE5AA649A5F9}"/>
          </ac:spMkLst>
        </pc:spChg>
      </pc:sldChg>
      <pc:sldChg chg="modSp add">
        <pc:chgData name="CHARLTON ELIZABETH" userId="ed2c7363-624f-4001-af6b-6e4fe19ada12" providerId="ADAL" clId="{972B8AA8-7B3B-4E3A-BBC1-3B8882AC6519}" dt="2018-04-29T01:04:10.012" v="1645" actId="20577"/>
        <pc:sldMkLst>
          <pc:docMk/>
          <pc:sldMk cId="2234638200" sldId="363"/>
        </pc:sldMkLst>
        <pc:spChg chg="mod">
          <ac:chgData name="CHARLTON ELIZABETH" userId="ed2c7363-624f-4001-af6b-6e4fe19ada12" providerId="ADAL" clId="{972B8AA8-7B3B-4E3A-BBC1-3B8882AC6519}" dt="2018-04-29T01:04:10.012" v="1645" actId="20577"/>
          <ac:spMkLst>
            <pc:docMk/>
            <pc:sldMk cId="2234638200" sldId="363"/>
            <ac:spMk id="3" creationId="{0C359D37-2507-4F66-BF3A-6E9420ADF1E2}"/>
          </ac:spMkLst>
        </pc:spChg>
      </pc:sldChg>
      <pc:sldChg chg="delSp modSp add setBg">
        <pc:chgData name="CHARLTON ELIZABETH" userId="ed2c7363-624f-4001-af6b-6e4fe19ada12" providerId="ADAL" clId="{972B8AA8-7B3B-4E3A-BBC1-3B8882AC6519}" dt="2018-04-29T00:24:37.974" v="182" actId="1076"/>
        <pc:sldMkLst>
          <pc:docMk/>
          <pc:sldMk cId="1349104187" sldId="364"/>
        </pc:sldMkLst>
        <pc:spChg chg="mod">
          <ac:chgData name="CHARLTON ELIZABETH" userId="ed2c7363-624f-4001-af6b-6e4fe19ada12" providerId="ADAL" clId="{972B8AA8-7B3B-4E3A-BBC1-3B8882AC6519}" dt="2018-04-29T00:24:37.974" v="182" actId="1076"/>
          <ac:spMkLst>
            <pc:docMk/>
            <pc:sldMk cId="1349104187" sldId="364"/>
            <ac:spMk id="2" creationId="{6DD890B7-1E8A-4D3B-9DCB-BEC0C8C2459E}"/>
          </ac:spMkLst>
        </pc:spChg>
        <pc:spChg chg="del">
          <ac:chgData name="CHARLTON ELIZABETH" userId="ed2c7363-624f-4001-af6b-6e4fe19ada12" providerId="ADAL" clId="{972B8AA8-7B3B-4E3A-BBC1-3B8882AC6519}" dt="2018-04-29T00:24:31.180" v="180" actId="478"/>
          <ac:spMkLst>
            <pc:docMk/>
            <pc:sldMk cId="1349104187" sldId="364"/>
            <ac:spMk id="3" creationId="{F2C40D7C-32E5-43A3-A369-12B30959087E}"/>
          </ac:spMkLst>
        </pc:spChg>
      </pc:sldChg>
      <pc:sldChg chg="modSp add">
        <pc:chgData name="CHARLTON ELIZABETH" userId="ed2c7363-624f-4001-af6b-6e4fe19ada12" providerId="ADAL" clId="{972B8AA8-7B3B-4E3A-BBC1-3B8882AC6519}" dt="2018-05-10T21:06:51.620" v="3554" actId="115"/>
        <pc:sldMkLst>
          <pc:docMk/>
          <pc:sldMk cId="1915537627" sldId="365"/>
        </pc:sldMkLst>
        <pc:spChg chg="mod">
          <ac:chgData name="CHARLTON ELIZABETH" userId="ed2c7363-624f-4001-af6b-6e4fe19ada12" providerId="ADAL" clId="{972B8AA8-7B3B-4E3A-BBC1-3B8882AC6519}" dt="2018-05-10T21:06:51.620" v="3554" actId="115"/>
          <ac:spMkLst>
            <pc:docMk/>
            <pc:sldMk cId="1915537627" sldId="365"/>
            <ac:spMk id="3" creationId="{1FE793F9-BB6E-474E-B189-DE5AA649A5F9}"/>
          </ac:spMkLst>
        </pc:spChg>
      </pc:sldChg>
      <pc:sldChg chg="modSp add">
        <pc:chgData name="CHARLTON ELIZABETH" userId="ed2c7363-624f-4001-af6b-6e4fe19ada12" providerId="ADAL" clId="{972B8AA8-7B3B-4E3A-BBC1-3B8882AC6519}" dt="2018-04-29T01:16:45.002" v="2492" actId="20577"/>
        <pc:sldMkLst>
          <pc:docMk/>
          <pc:sldMk cId="794961248" sldId="366"/>
        </pc:sldMkLst>
        <pc:spChg chg="mod">
          <ac:chgData name="CHARLTON ELIZABETH" userId="ed2c7363-624f-4001-af6b-6e4fe19ada12" providerId="ADAL" clId="{972B8AA8-7B3B-4E3A-BBC1-3B8882AC6519}" dt="2018-04-29T01:16:45.002" v="2492" actId="20577"/>
          <ac:spMkLst>
            <pc:docMk/>
            <pc:sldMk cId="794961248" sldId="366"/>
            <ac:spMk id="3" creationId="{0C359D37-2507-4F66-BF3A-6E9420ADF1E2}"/>
          </ac:spMkLst>
        </pc:spChg>
      </pc:sldChg>
      <pc:sldChg chg="delSp modSp add setBg">
        <pc:chgData name="CHARLTON ELIZABETH" userId="ed2c7363-624f-4001-af6b-6e4fe19ada12" providerId="ADAL" clId="{972B8AA8-7B3B-4E3A-BBC1-3B8882AC6519}" dt="2018-04-29T00:24:52.283" v="192" actId="1076"/>
        <pc:sldMkLst>
          <pc:docMk/>
          <pc:sldMk cId="2012064346" sldId="367"/>
        </pc:sldMkLst>
        <pc:spChg chg="mod">
          <ac:chgData name="CHARLTON ELIZABETH" userId="ed2c7363-624f-4001-af6b-6e4fe19ada12" providerId="ADAL" clId="{972B8AA8-7B3B-4E3A-BBC1-3B8882AC6519}" dt="2018-04-29T00:24:52.283" v="192" actId="1076"/>
          <ac:spMkLst>
            <pc:docMk/>
            <pc:sldMk cId="2012064346" sldId="367"/>
            <ac:spMk id="2" creationId="{6DD890B7-1E8A-4D3B-9DCB-BEC0C8C2459E}"/>
          </ac:spMkLst>
        </pc:spChg>
        <pc:spChg chg="del">
          <ac:chgData name="CHARLTON ELIZABETH" userId="ed2c7363-624f-4001-af6b-6e4fe19ada12" providerId="ADAL" clId="{972B8AA8-7B3B-4E3A-BBC1-3B8882AC6519}" dt="2018-04-29T00:24:49.082" v="191" actId="478"/>
          <ac:spMkLst>
            <pc:docMk/>
            <pc:sldMk cId="2012064346" sldId="367"/>
            <ac:spMk id="3" creationId="{F2C40D7C-32E5-43A3-A369-12B30959087E}"/>
          </ac:spMkLst>
        </pc:spChg>
      </pc:sldChg>
      <pc:sldChg chg="add">
        <pc:chgData name="CHARLTON ELIZABETH" userId="ed2c7363-624f-4001-af6b-6e4fe19ada12" providerId="ADAL" clId="{972B8AA8-7B3B-4E3A-BBC1-3B8882AC6519}" dt="2018-04-29T00:22:21.862" v="119" actId="20577"/>
        <pc:sldMkLst>
          <pc:docMk/>
          <pc:sldMk cId="4061295067" sldId="368"/>
        </pc:sldMkLst>
      </pc:sldChg>
      <pc:sldChg chg="modSp add">
        <pc:chgData name="CHARLTON ELIZABETH" userId="ed2c7363-624f-4001-af6b-6e4fe19ada12" providerId="ADAL" clId="{972B8AA8-7B3B-4E3A-BBC1-3B8882AC6519}" dt="2018-04-29T00:27:02.364" v="412" actId="20577"/>
        <pc:sldMkLst>
          <pc:docMk/>
          <pc:sldMk cId="2278211978" sldId="370"/>
        </pc:sldMkLst>
        <pc:spChg chg="mod">
          <ac:chgData name="CHARLTON ELIZABETH" userId="ed2c7363-624f-4001-af6b-6e4fe19ada12" providerId="ADAL" clId="{972B8AA8-7B3B-4E3A-BBC1-3B8882AC6519}" dt="2018-04-29T00:27:02.364" v="412" actId="20577"/>
          <ac:spMkLst>
            <pc:docMk/>
            <pc:sldMk cId="2278211978" sldId="370"/>
            <ac:spMk id="2" creationId="{0E84E616-7711-4691-84C6-7BE3A3D76A14}"/>
          </ac:spMkLst>
        </pc:spChg>
      </pc:sldChg>
      <pc:sldChg chg="modSp add ord">
        <pc:chgData name="CHARLTON ELIZABETH" userId="ed2c7363-624f-4001-af6b-6e4fe19ada12" providerId="ADAL" clId="{972B8AA8-7B3B-4E3A-BBC1-3B8882AC6519}" dt="2018-04-29T00:57:53.378" v="1090" actId="20577"/>
        <pc:sldMkLst>
          <pc:docMk/>
          <pc:sldMk cId="3854549618" sldId="371"/>
        </pc:sldMkLst>
        <pc:spChg chg="mod">
          <ac:chgData name="CHARLTON ELIZABETH" userId="ed2c7363-624f-4001-af6b-6e4fe19ada12" providerId="ADAL" clId="{972B8AA8-7B3B-4E3A-BBC1-3B8882AC6519}" dt="2018-04-29T00:29:35.367" v="501" actId="20577"/>
          <ac:spMkLst>
            <pc:docMk/>
            <pc:sldMk cId="3854549618" sldId="371"/>
            <ac:spMk id="2" creationId="{7507BBD9-485C-49BF-892B-B4352CD469E7}"/>
          </ac:spMkLst>
        </pc:spChg>
        <pc:spChg chg="mod">
          <ac:chgData name="CHARLTON ELIZABETH" userId="ed2c7363-624f-4001-af6b-6e4fe19ada12" providerId="ADAL" clId="{972B8AA8-7B3B-4E3A-BBC1-3B8882AC6519}" dt="2018-04-29T00:57:53.378" v="1090" actId="20577"/>
          <ac:spMkLst>
            <pc:docMk/>
            <pc:sldMk cId="3854549618" sldId="371"/>
            <ac:spMk id="3" creationId="{4D77B65C-A846-4BF5-A86E-DA6DBA8B0B7B}"/>
          </ac:spMkLst>
        </pc:spChg>
      </pc:sldChg>
      <pc:sldChg chg="modSp add">
        <pc:chgData name="CHARLTON ELIZABETH" userId="ed2c7363-624f-4001-af6b-6e4fe19ada12" providerId="ADAL" clId="{972B8AA8-7B3B-4E3A-BBC1-3B8882AC6519}" dt="2018-04-29T00:55:13.948" v="530" actId="403"/>
        <pc:sldMkLst>
          <pc:docMk/>
          <pc:sldMk cId="3696284074" sldId="372"/>
        </pc:sldMkLst>
        <pc:spChg chg="mod">
          <ac:chgData name="CHARLTON ELIZABETH" userId="ed2c7363-624f-4001-af6b-6e4fe19ada12" providerId="ADAL" clId="{972B8AA8-7B3B-4E3A-BBC1-3B8882AC6519}" dt="2018-04-29T00:55:00.193" v="526" actId="20577"/>
          <ac:spMkLst>
            <pc:docMk/>
            <pc:sldMk cId="3696284074" sldId="372"/>
            <ac:spMk id="2" creationId="{D6263C2A-2D95-4697-9244-3C7C0F3FED84}"/>
          </ac:spMkLst>
        </pc:spChg>
        <pc:spChg chg="mod">
          <ac:chgData name="CHARLTON ELIZABETH" userId="ed2c7363-624f-4001-af6b-6e4fe19ada12" providerId="ADAL" clId="{972B8AA8-7B3B-4E3A-BBC1-3B8882AC6519}" dt="2018-04-29T00:55:13.948" v="530" actId="403"/>
          <ac:spMkLst>
            <pc:docMk/>
            <pc:sldMk cId="3696284074" sldId="372"/>
            <ac:spMk id="3" creationId="{56837DEA-88E2-40FD-84DA-8D7D0FEDE3FD}"/>
          </ac:spMkLst>
        </pc:spChg>
      </pc:sldChg>
      <pc:sldChg chg="modSp add ord">
        <pc:chgData name="CHARLTON ELIZABETH" userId="ed2c7363-624f-4001-af6b-6e4fe19ada12" providerId="ADAL" clId="{972B8AA8-7B3B-4E3A-BBC1-3B8882AC6519}" dt="2018-04-29T01:04:18.721" v="1646" actId="20577"/>
        <pc:sldMkLst>
          <pc:docMk/>
          <pc:sldMk cId="574801524" sldId="373"/>
        </pc:sldMkLst>
        <pc:spChg chg="mod">
          <ac:chgData name="CHARLTON ELIZABETH" userId="ed2c7363-624f-4001-af6b-6e4fe19ada12" providerId="ADAL" clId="{972B8AA8-7B3B-4E3A-BBC1-3B8882AC6519}" dt="2018-04-29T00:59:17.530" v="1166" actId="20577"/>
          <ac:spMkLst>
            <pc:docMk/>
            <pc:sldMk cId="574801524" sldId="373"/>
            <ac:spMk id="2" creationId="{8921A4C2-7E9A-4E6B-AA75-AF5D241CC321}"/>
          </ac:spMkLst>
        </pc:spChg>
        <pc:spChg chg="mod">
          <ac:chgData name="CHARLTON ELIZABETH" userId="ed2c7363-624f-4001-af6b-6e4fe19ada12" providerId="ADAL" clId="{972B8AA8-7B3B-4E3A-BBC1-3B8882AC6519}" dt="2018-04-29T01:01:41.280" v="1471" actId="20577"/>
          <ac:spMkLst>
            <pc:docMk/>
            <pc:sldMk cId="574801524" sldId="373"/>
            <ac:spMk id="3" creationId="{4916CAEC-7865-4675-8701-F6E4DE07863C}"/>
          </ac:spMkLst>
        </pc:spChg>
      </pc:sldChg>
      <pc:sldChg chg="addSp modSp add ord">
        <pc:chgData name="CHARLTON ELIZABETH" userId="ed2c7363-624f-4001-af6b-6e4fe19ada12" providerId="ADAL" clId="{972B8AA8-7B3B-4E3A-BBC1-3B8882AC6519}" dt="2018-04-29T01:14:00.581" v="2163" actId="1076"/>
        <pc:sldMkLst>
          <pc:docMk/>
          <pc:sldMk cId="1626379094" sldId="374"/>
        </pc:sldMkLst>
        <pc:spChg chg="mod">
          <ac:chgData name="CHARLTON ELIZABETH" userId="ed2c7363-624f-4001-af6b-6e4fe19ada12" providerId="ADAL" clId="{972B8AA8-7B3B-4E3A-BBC1-3B8882AC6519}" dt="2018-04-29T01:13:50.448" v="2161" actId="1076"/>
          <ac:spMkLst>
            <pc:docMk/>
            <pc:sldMk cId="1626379094" sldId="374"/>
            <ac:spMk id="2" creationId="{C3C03DF2-2A21-4F45-814F-4FB6CE7F2897}"/>
          </ac:spMkLst>
        </pc:spChg>
        <pc:spChg chg="mod">
          <ac:chgData name="CHARLTON ELIZABETH" userId="ed2c7363-624f-4001-af6b-6e4fe19ada12" providerId="ADAL" clId="{972B8AA8-7B3B-4E3A-BBC1-3B8882AC6519}" dt="2018-04-29T01:13:48.109" v="2160" actId="1076"/>
          <ac:spMkLst>
            <pc:docMk/>
            <pc:sldMk cId="1626379094" sldId="374"/>
            <ac:spMk id="3" creationId="{20E229D6-389D-422A-A43D-4E8455B17D46}"/>
          </ac:spMkLst>
        </pc:spChg>
        <pc:picChg chg="add mod">
          <ac:chgData name="CHARLTON ELIZABETH" userId="ed2c7363-624f-4001-af6b-6e4fe19ada12" providerId="ADAL" clId="{972B8AA8-7B3B-4E3A-BBC1-3B8882AC6519}" dt="2018-04-29T01:14:00.581" v="2163" actId="1076"/>
          <ac:picMkLst>
            <pc:docMk/>
            <pc:sldMk cId="1626379094" sldId="374"/>
            <ac:picMk id="4" creationId="{D3E77361-2DFE-486F-B39D-8BD5EBF2CA5E}"/>
          </ac:picMkLst>
        </pc:picChg>
      </pc:sldChg>
      <pc:sldChg chg="addSp delSp modSp add">
        <pc:chgData name="CHARLTON ELIZABETH" userId="ed2c7363-624f-4001-af6b-6e4fe19ada12" providerId="ADAL" clId="{972B8AA8-7B3B-4E3A-BBC1-3B8882AC6519}" dt="2018-04-29T01:11:37.735" v="1975" actId="1076"/>
        <pc:sldMkLst>
          <pc:docMk/>
          <pc:sldMk cId="2374907326" sldId="376"/>
        </pc:sldMkLst>
        <pc:spChg chg="del">
          <ac:chgData name="CHARLTON ELIZABETH" userId="ed2c7363-624f-4001-af6b-6e4fe19ada12" providerId="ADAL" clId="{972B8AA8-7B3B-4E3A-BBC1-3B8882AC6519}" dt="2018-04-29T01:11:23.325" v="1971" actId="478"/>
          <ac:spMkLst>
            <pc:docMk/>
            <pc:sldMk cId="2374907326" sldId="376"/>
            <ac:spMk id="2" creationId="{3B01673D-13C4-4A16-8BA7-8620ADF5A501}"/>
          </ac:spMkLst>
        </pc:spChg>
        <pc:spChg chg="del">
          <ac:chgData name="CHARLTON ELIZABETH" userId="ed2c7363-624f-4001-af6b-6e4fe19ada12" providerId="ADAL" clId="{972B8AA8-7B3B-4E3A-BBC1-3B8882AC6519}" dt="2018-04-29T01:11:16.561" v="1969" actId="1076"/>
          <ac:spMkLst>
            <pc:docMk/>
            <pc:sldMk cId="2374907326" sldId="376"/>
            <ac:spMk id="3" creationId="{5D85E0CD-CF2D-47CF-986C-9C931991E05B}"/>
          </ac:spMkLst>
        </pc:spChg>
        <pc:picChg chg="add mod">
          <ac:chgData name="CHARLTON ELIZABETH" userId="ed2c7363-624f-4001-af6b-6e4fe19ada12" providerId="ADAL" clId="{972B8AA8-7B3B-4E3A-BBC1-3B8882AC6519}" dt="2018-04-29T01:11:37.735" v="1975" actId="1076"/>
          <ac:picMkLst>
            <pc:docMk/>
            <pc:sldMk cId="2374907326" sldId="376"/>
            <ac:picMk id="5" creationId="{9D321AAD-1FB3-411C-8FCA-2F533C936B5B}"/>
          </ac:picMkLst>
        </pc:picChg>
      </pc:sldChg>
      <pc:sldChg chg="modSp add">
        <pc:chgData name="CHARLTON ELIZABETH" userId="ed2c7363-624f-4001-af6b-6e4fe19ada12" providerId="ADAL" clId="{972B8AA8-7B3B-4E3A-BBC1-3B8882AC6519}" dt="2018-05-10T21:07:27.318" v="3558" actId="20577"/>
        <pc:sldMkLst>
          <pc:docMk/>
          <pc:sldMk cId="60376266" sldId="377"/>
        </pc:sldMkLst>
        <pc:spChg chg="mod">
          <ac:chgData name="CHARLTON ELIZABETH" userId="ed2c7363-624f-4001-af6b-6e4fe19ada12" providerId="ADAL" clId="{972B8AA8-7B3B-4E3A-BBC1-3B8882AC6519}" dt="2018-04-29T01:15:43.955" v="2212" actId="20577"/>
          <ac:spMkLst>
            <pc:docMk/>
            <pc:sldMk cId="60376266" sldId="377"/>
            <ac:spMk id="2" creationId="{118414E7-F359-4CCB-ABDD-94F7091FCE87}"/>
          </ac:spMkLst>
        </pc:spChg>
        <pc:spChg chg="mod">
          <ac:chgData name="CHARLTON ELIZABETH" userId="ed2c7363-624f-4001-af6b-6e4fe19ada12" providerId="ADAL" clId="{972B8AA8-7B3B-4E3A-BBC1-3B8882AC6519}" dt="2018-05-10T21:07:27.318" v="3558" actId="20577"/>
          <ac:spMkLst>
            <pc:docMk/>
            <pc:sldMk cId="60376266" sldId="377"/>
            <ac:spMk id="3" creationId="{CA8C5AB7-4064-447D-B094-5D1ABF4DA39E}"/>
          </ac:spMkLst>
        </pc:spChg>
      </pc:sldChg>
      <pc:sldChg chg="modSp add">
        <pc:chgData name="CHARLTON ELIZABETH" userId="ed2c7363-624f-4001-af6b-6e4fe19ada12" providerId="ADAL" clId="{972B8AA8-7B3B-4E3A-BBC1-3B8882AC6519}" dt="2018-04-29T01:26:14.152" v="3408" actId="403"/>
        <pc:sldMkLst>
          <pc:docMk/>
          <pc:sldMk cId="2876647794" sldId="378"/>
        </pc:sldMkLst>
        <pc:spChg chg="mod">
          <ac:chgData name="CHARLTON ELIZABETH" userId="ed2c7363-624f-4001-af6b-6e4fe19ada12" providerId="ADAL" clId="{972B8AA8-7B3B-4E3A-BBC1-3B8882AC6519}" dt="2018-04-29T01:17:34.027" v="2641" actId="20577"/>
          <ac:spMkLst>
            <pc:docMk/>
            <pc:sldMk cId="2876647794" sldId="378"/>
            <ac:spMk id="2" creationId="{79568AF9-28BC-43A1-BF11-0DA942844A15}"/>
          </ac:spMkLst>
        </pc:spChg>
        <pc:spChg chg="mod">
          <ac:chgData name="CHARLTON ELIZABETH" userId="ed2c7363-624f-4001-af6b-6e4fe19ada12" providerId="ADAL" clId="{972B8AA8-7B3B-4E3A-BBC1-3B8882AC6519}" dt="2018-04-29T01:26:14.152" v="3408" actId="403"/>
          <ac:spMkLst>
            <pc:docMk/>
            <pc:sldMk cId="2876647794" sldId="378"/>
            <ac:spMk id="3" creationId="{5C19EF2E-5F97-491C-80AC-93B32CB04E61}"/>
          </ac:spMkLst>
        </pc:spChg>
      </pc:sldChg>
      <pc:sldChg chg="addSp delSp modSp add">
        <pc:chgData name="CHARLTON ELIZABETH" userId="ed2c7363-624f-4001-af6b-6e4fe19ada12" providerId="ADAL" clId="{972B8AA8-7B3B-4E3A-BBC1-3B8882AC6519}" dt="2018-04-29T01:23:33.904" v="3164" actId="20577"/>
        <pc:sldMkLst>
          <pc:docMk/>
          <pc:sldMk cId="3533205587" sldId="379"/>
        </pc:sldMkLst>
        <pc:spChg chg="mod">
          <ac:chgData name="CHARLTON ELIZABETH" userId="ed2c7363-624f-4001-af6b-6e4fe19ada12" providerId="ADAL" clId="{972B8AA8-7B3B-4E3A-BBC1-3B8882AC6519}" dt="2018-04-29T01:17:42.110" v="2665" actId="20577"/>
          <ac:spMkLst>
            <pc:docMk/>
            <pc:sldMk cId="3533205587" sldId="379"/>
            <ac:spMk id="2" creationId="{B32832E0-A6EA-4B58-9BDE-1118978F43EA}"/>
          </ac:spMkLst>
        </pc:spChg>
        <pc:spChg chg="del mod">
          <ac:chgData name="CHARLTON ELIZABETH" userId="ed2c7363-624f-4001-af6b-6e4fe19ada12" providerId="ADAL" clId="{972B8AA8-7B3B-4E3A-BBC1-3B8882AC6519}" dt="2018-04-29T01:17:52.625" v="2667" actId="20577"/>
          <ac:spMkLst>
            <pc:docMk/>
            <pc:sldMk cId="3533205587" sldId="379"/>
            <ac:spMk id="3" creationId="{1C2D7E7D-2598-411B-A08B-03DC73DBA214}"/>
          </ac:spMkLst>
        </pc:spChg>
        <pc:spChg chg="add mod">
          <ac:chgData name="CHARLTON ELIZABETH" userId="ed2c7363-624f-4001-af6b-6e4fe19ada12" providerId="ADAL" clId="{972B8AA8-7B3B-4E3A-BBC1-3B8882AC6519}" dt="2018-04-29T01:18:31.990" v="2758" actId="255"/>
          <ac:spMkLst>
            <pc:docMk/>
            <pc:sldMk cId="3533205587" sldId="379"/>
            <ac:spMk id="4" creationId="{196FA985-CE6C-4633-BABE-D615D364E938}"/>
          </ac:spMkLst>
        </pc:spChg>
        <pc:spChg chg="add mod">
          <ac:chgData name="CHARLTON ELIZABETH" userId="ed2c7363-624f-4001-af6b-6e4fe19ada12" providerId="ADAL" clId="{972B8AA8-7B3B-4E3A-BBC1-3B8882AC6519}" dt="2018-04-29T01:22:55.325" v="3074" actId="403"/>
          <ac:spMkLst>
            <pc:docMk/>
            <pc:sldMk cId="3533205587" sldId="379"/>
            <ac:spMk id="5" creationId="{87715EDD-29C8-4140-A6A2-0C6B0CAF4864}"/>
          </ac:spMkLst>
        </pc:spChg>
        <pc:spChg chg="add mod">
          <ac:chgData name="CHARLTON ELIZABETH" userId="ed2c7363-624f-4001-af6b-6e4fe19ada12" providerId="ADAL" clId="{972B8AA8-7B3B-4E3A-BBC1-3B8882AC6519}" dt="2018-04-29T01:18:26.345" v="2756" actId="27636"/>
          <ac:spMkLst>
            <pc:docMk/>
            <pc:sldMk cId="3533205587" sldId="379"/>
            <ac:spMk id="6" creationId="{19AA988B-EB5C-49BF-B62B-F091BF42FA28}"/>
          </ac:spMkLst>
        </pc:spChg>
        <pc:spChg chg="add mod">
          <ac:chgData name="CHARLTON ELIZABETH" userId="ed2c7363-624f-4001-af6b-6e4fe19ada12" providerId="ADAL" clId="{972B8AA8-7B3B-4E3A-BBC1-3B8882AC6519}" dt="2018-04-29T01:23:33.904" v="3164" actId="20577"/>
          <ac:spMkLst>
            <pc:docMk/>
            <pc:sldMk cId="3533205587" sldId="379"/>
            <ac:spMk id="7" creationId="{E5CA7616-43F3-4B34-A3CD-429AB30B9022}"/>
          </ac:spMkLst>
        </pc:spChg>
      </pc:sldChg>
      <pc:sldChg chg="addSp delSp modSp add">
        <pc:chgData name="CHARLTON ELIZABETH" userId="ed2c7363-624f-4001-af6b-6e4fe19ada12" providerId="ADAL" clId="{972B8AA8-7B3B-4E3A-BBC1-3B8882AC6519}" dt="2018-04-29T02:06:36.685" v="3486" actId="1076"/>
        <pc:sldMkLst>
          <pc:docMk/>
          <pc:sldMk cId="3525672510" sldId="380"/>
        </pc:sldMkLst>
        <pc:spChg chg="mod">
          <ac:chgData name="CHARLTON ELIZABETH" userId="ed2c7363-624f-4001-af6b-6e4fe19ada12" providerId="ADAL" clId="{972B8AA8-7B3B-4E3A-BBC1-3B8882AC6519}" dt="2018-04-29T02:02:18.606" v="3454" actId="20577"/>
          <ac:spMkLst>
            <pc:docMk/>
            <pc:sldMk cId="3525672510" sldId="380"/>
            <ac:spMk id="2" creationId="{3E8EB3EA-0334-40DA-BB37-88D93355E9FA}"/>
          </ac:spMkLst>
        </pc:spChg>
        <pc:spChg chg="del mod">
          <ac:chgData name="CHARLTON ELIZABETH" userId="ed2c7363-624f-4001-af6b-6e4fe19ada12" providerId="ADAL" clId="{972B8AA8-7B3B-4E3A-BBC1-3B8882AC6519}" dt="2018-04-29T02:02:20.964" v="3456" actId="1076"/>
          <ac:spMkLst>
            <pc:docMk/>
            <pc:sldMk cId="3525672510" sldId="380"/>
            <ac:spMk id="3" creationId="{AA9FE5DA-59D2-44EF-AF24-898BE2929C63}"/>
          </ac:spMkLst>
        </pc:spChg>
        <pc:picChg chg="add mod">
          <ac:chgData name="CHARLTON ELIZABETH" userId="ed2c7363-624f-4001-af6b-6e4fe19ada12" providerId="ADAL" clId="{972B8AA8-7B3B-4E3A-BBC1-3B8882AC6519}" dt="2018-04-29T02:06:26.514" v="3482" actId="1076"/>
          <ac:picMkLst>
            <pc:docMk/>
            <pc:sldMk cId="3525672510" sldId="380"/>
            <ac:picMk id="5" creationId="{F2FDAB17-CF2E-4F12-89CC-D0A05D476409}"/>
          </ac:picMkLst>
        </pc:picChg>
        <pc:picChg chg="add mod modCrop">
          <ac:chgData name="CHARLTON ELIZABETH" userId="ed2c7363-624f-4001-af6b-6e4fe19ada12" providerId="ADAL" clId="{972B8AA8-7B3B-4E3A-BBC1-3B8882AC6519}" dt="2018-04-29T02:06:28.556" v="3483" actId="1076"/>
          <ac:picMkLst>
            <pc:docMk/>
            <pc:sldMk cId="3525672510" sldId="380"/>
            <ac:picMk id="7" creationId="{F109EEA1-43ED-451B-B6C2-05B54FFFB5B7}"/>
          </ac:picMkLst>
        </pc:picChg>
        <pc:picChg chg="add mod">
          <ac:chgData name="CHARLTON ELIZABETH" userId="ed2c7363-624f-4001-af6b-6e4fe19ada12" providerId="ADAL" clId="{972B8AA8-7B3B-4E3A-BBC1-3B8882AC6519}" dt="2018-04-29T02:06:22.786" v="3481" actId="1076"/>
          <ac:picMkLst>
            <pc:docMk/>
            <pc:sldMk cId="3525672510" sldId="380"/>
            <ac:picMk id="9" creationId="{DBF25F42-ABA2-4714-BFD5-259E6F6E2706}"/>
          </ac:picMkLst>
        </pc:picChg>
        <pc:picChg chg="add mod">
          <ac:chgData name="CHARLTON ELIZABETH" userId="ed2c7363-624f-4001-af6b-6e4fe19ada12" providerId="ADAL" clId="{972B8AA8-7B3B-4E3A-BBC1-3B8882AC6519}" dt="2018-04-29T02:06:36.685" v="3486" actId="1076"/>
          <ac:picMkLst>
            <pc:docMk/>
            <pc:sldMk cId="3525672510" sldId="380"/>
            <ac:picMk id="11" creationId="{7BDF70D6-EB85-419C-8D81-33B29FFC4528}"/>
          </ac:picMkLst>
        </pc:picChg>
      </pc:sldChg>
      <pc:sldChg chg="addSp delSp modSp add">
        <pc:chgData name="CHARLTON ELIZABETH" userId="ed2c7363-624f-4001-af6b-6e4fe19ada12" providerId="ADAL" clId="{972B8AA8-7B3B-4E3A-BBC1-3B8882AC6519}" dt="2018-04-29T02:16:22.556" v="3507" actId="207"/>
        <pc:sldMkLst>
          <pc:docMk/>
          <pc:sldMk cId="4134404825" sldId="381"/>
        </pc:sldMkLst>
        <pc:spChg chg="mod">
          <ac:chgData name="CHARLTON ELIZABETH" userId="ed2c7363-624f-4001-af6b-6e4fe19ada12" providerId="ADAL" clId="{972B8AA8-7B3B-4E3A-BBC1-3B8882AC6519}" dt="2018-04-29T02:15:14.088" v="3494" actId="20577"/>
          <ac:spMkLst>
            <pc:docMk/>
            <pc:sldMk cId="4134404825" sldId="381"/>
            <ac:spMk id="2" creationId="{63B59028-F145-4CD3-AAEF-D520F4F9EF78}"/>
          </ac:spMkLst>
        </pc:spChg>
        <pc:spChg chg="del mod">
          <ac:chgData name="CHARLTON ELIZABETH" userId="ed2c7363-624f-4001-af6b-6e4fe19ada12" providerId="ADAL" clId="{972B8AA8-7B3B-4E3A-BBC1-3B8882AC6519}" dt="2018-04-29T02:15:16.890" v="3496" actId="207"/>
          <ac:spMkLst>
            <pc:docMk/>
            <pc:sldMk cId="4134404825" sldId="381"/>
            <ac:spMk id="3" creationId="{E1831DE9-96EB-4EEC-AC74-98574AF9C0A4}"/>
          </ac:spMkLst>
        </pc:spChg>
        <pc:graphicFrameChg chg="add mod modGraphic">
          <ac:chgData name="CHARLTON ELIZABETH" userId="ed2c7363-624f-4001-af6b-6e4fe19ada12" providerId="ADAL" clId="{972B8AA8-7B3B-4E3A-BBC1-3B8882AC6519}" dt="2018-04-29T02:16:22.556" v="3507" actId="207"/>
          <ac:graphicFrameMkLst>
            <pc:docMk/>
            <pc:sldMk cId="4134404825" sldId="381"/>
            <ac:graphicFrameMk id="4" creationId="{C92C28A0-BA15-4311-8047-BDC1750C9FE7}"/>
          </ac:graphicFrameMkLst>
        </pc:graphicFrameChg>
      </pc:sldChg>
      <pc:sldChg chg="modSp add">
        <pc:chgData name="CHARLTON ELIZABETH" userId="ed2c7363-624f-4001-af6b-6e4fe19ada12" providerId="ADAL" clId="{972B8AA8-7B3B-4E3A-BBC1-3B8882AC6519}" dt="2018-04-29T02:16:37.414" v="3510" actId="20577"/>
        <pc:sldMkLst>
          <pc:docMk/>
          <pc:sldMk cId="4007987602" sldId="382"/>
        </pc:sldMkLst>
        <pc:spChg chg="mod">
          <ac:chgData name="CHARLTON ELIZABETH" userId="ed2c7363-624f-4001-af6b-6e4fe19ada12" providerId="ADAL" clId="{972B8AA8-7B3B-4E3A-BBC1-3B8882AC6519}" dt="2018-04-29T02:16:37.414" v="3510" actId="20577"/>
          <ac:spMkLst>
            <pc:docMk/>
            <pc:sldMk cId="4007987602" sldId="382"/>
            <ac:spMk id="2" creationId="{7C2039F7-EF54-4BCA-9BDF-F20A85B7C1B0}"/>
          </ac:spMkLst>
        </pc:spChg>
      </pc:sldChg>
      <pc:sldChg chg="modSp add">
        <pc:chgData name="CHARLTON ELIZABETH" userId="ed2c7363-624f-4001-af6b-6e4fe19ada12" providerId="ADAL" clId="{972B8AA8-7B3B-4E3A-BBC1-3B8882AC6519}" dt="2018-04-29T02:17:41.602" v="3513" actId="20577"/>
        <pc:sldMkLst>
          <pc:docMk/>
          <pc:sldMk cId="1016593196" sldId="383"/>
        </pc:sldMkLst>
        <pc:spChg chg="mod">
          <ac:chgData name="CHARLTON ELIZABETH" userId="ed2c7363-624f-4001-af6b-6e4fe19ada12" providerId="ADAL" clId="{972B8AA8-7B3B-4E3A-BBC1-3B8882AC6519}" dt="2018-04-29T02:17:41.602" v="3513" actId="20577"/>
          <ac:spMkLst>
            <pc:docMk/>
            <pc:sldMk cId="1016593196" sldId="383"/>
            <ac:spMk id="2" creationId="{9FF5CE1B-6BB6-478E-B1AB-9ED12D2E5331}"/>
          </ac:spMkLst>
        </pc:spChg>
      </pc:sldChg>
      <pc:sldChg chg="modSp add">
        <pc:chgData name="CHARLTON ELIZABETH" userId="ed2c7363-624f-4001-af6b-6e4fe19ada12" providerId="ADAL" clId="{972B8AA8-7B3B-4E3A-BBC1-3B8882AC6519}" dt="2018-04-29T02:17:46.783" v="3516" actId="20577"/>
        <pc:sldMkLst>
          <pc:docMk/>
          <pc:sldMk cId="135035255" sldId="384"/>
        </pc:sldMkLst>
        <pc:spChg chg="mod">
          <ac:chgData name="CHARLTON ELIZABETH" userId="ed2c7363-624f-4001-af6b-6e4fe19ada12" providerId="ADAL" clId="{972B8AA8-7B3B-4E3A-BBC1-3B8882AC6519}" dt="2018-04-29T02:17:46.783" v="3516" actId="20577"/>
          <ac:spMkLst>
            <pc:docMk/>
            <pc:sldMk cId="135035255" sldId="384"/>
            <ac:spMk id="2" creationId="{BB43FB71-4B28-42EF-97BD-563546802ECD}"/>
          </ac:spMkLst>
        </pc:spChg>
      </pc:sldChg>
    </pc:docChg>
  </pc:docChgLst>
  <pc:docChgLst>
    <pc:chgData name="CHARLTON ELIZABETH" userId="S::echarlton@owatonna.k12.mn.us::ed2c7363-624f-4001-af6b-6e4fe19ada12" providerId="AD" clId="Web-{64B98B1B-ACAF-49C1-BECE-1A925402B9B3}"/>
    <pc:docChg chg="delSld modSld sldOrd">
      <pc:chgData name="CHARLTON ELIZABETH" userId="S::echarlton@owatonna.k12.mn.us::ed2c7363-624f-4001-af6b-6e4fe19ada12" providerId="AD" clId="Web-{64B98B1B-ACAF-49C1-BECE-1A925402B9B3}" dt="2018-04-30T19:04:17.562" v="176"/>
      <pc:docMkLst>
        <pc:docMk/>
      </pc:docMkLst>
      <pc:sldChg chg="modSp">
        <pc:chgData name="CHARLTON ELIZABETH" userId="S::echarlton@owatonna.k12.mn.us::ed2c7363-624f-4001-af6b-6e4fe19ada12" providerId="AD" clId="Web-{64B98B1B-ACAF-49C1-BECE-1A925402B9B3}" dt="2018-04-30T16:45:40.516" v="65"/>
        <pc:sldMkLst>
          <pc:docMk/>
          <pc:sldMk cId="1973020871" sldId="352"/>
        </pc:sldMkLst>
        <pc:spChg chg="mod">
          <ac:chgData name="CHARLTON ELIZABETH" userId="S::echarlton@owatonna.k12.mn.us::ed2c7363-624f-4001-af6b-6e4fe19ada12" providerId="AD" clId="Web-{64B98B1B-ACAF-49C1-BECE-1A925402B9B3}" dt="2018-04-30T16:45:40.516" v="65"/>
          <ac:spMkLst>
            <pc:docMk/>
            <pc:sldMk cId="1973020871" sldId="352"/>
            <ac:spMk id="3" creationId="{53490011-A81C-4624-84EC-FBB3465A7B1C}"/>
          </ac:spMkLst>
        </pc:spChg>
      </pc:sldChg>
      <pc:sldChg chg="modSp">
        <pc:chgData name="CHARLTON ELIZABETH" userId="S::echarlton@owatonna.k12.mn.us::ed2c7363-624f-4001-af6b-6e4fe19ada12" providerId="AD" clId="Web-{64B98B1B-ACAF-49C1-BECE-1A925402B9B3}" dt="2018-04-30T16:45:55.531" v="70"/>
        <pc:sldMkLst>
          <pc:docMk/>
          <pc:sldMk cId="1783304597" sldId="356"/>
        </pc:sldMkLst>
        <pc:spChg chg="mod">
          <ac:chgData name="CHARLTON ELIZABETH" userId="S::echarlton@owatonna.k12.mn.us::ed2c7363-624f-4001-af6b-6e4fe19ada12" providerId="AD" clId="Web-{64B98B1B-ACAF-49C1-BECE-1A925402B9B3}" dt="2018-04-30T16:45:55.531" v="70"/>
          <ac:spMkLst>
            <pc:docMk/>
            <pc:sldMk cId="1783304597" sldId="356"/>
            <ac:spMk id="2" creationId="{279E947A-C4E5-4004-A3F3-26C892161F97}"/>
          </ac:spMkLst>
        </pc:spChg>
      </pc:sldChg>
      <pc:sldChg chg="modSp">
        <pc:chgData name="CHARLTON ELIZABETH" userId="S::echarlton@owatonna.k12.mn.us::ed2c7363-624f-4001-af6b-6e4fe19ada12" providerId="AD" clId="Web-{64B98B1B-ACAF-49C1-BECE-1A925402B9B3}" dt="2018-04-30T16:46:25.672" v="160"/>
        <pc:sldMkLst>
          <pc:docMk/>
          <pc:sldMk cId="777886657" sldId="362"/>
        </pc:sldMkLst>
        <pc:spChg chg="mod">
          <ac:chgData name="CHARLTON ELIZABETH" userId="S::echarlton@owatonna.k12.mn.us::ed2c7363-624f-4001-af6b-6e4fe19ada12" providerId="AD" clId="Web-{64B98B1B-ACAF-49C1-BECE-1A925402B9B3}" dt="2018-04-30T16:46:00.141" v="76"/>
          <ac:spMkLst>
            <pc:docMk/>
            <pc:sldMk cId="777886657" sldId="362"/>
            <ac:spMk id="2" creationId="{EF3A4910-BB38-46D0-83E0-0D6D0112834E}"/>
          </ac:spMkLst>
        </pc:spChg>
        <pc:spChg chg="mod">
          <ac:chgData name="CHARLTON ELIZABETH" userId="S::echarlton@owatonna.k12.mn.us::ed2c7363-624f-4001-af6b-6e4fe19ada12" providerId="AD" clId="Web-{64B98B1B-ACAF-49C1-BECE-1A925402B9B3}" dt="2018-04-30T16:46:25.672" v="160"/>
          <ac:spMkLst>
            <pc:docMk/>
            <pc:sldMk cId="777886657" sldId="362"/>
            <ac:spMk id="3" creationId="{1FE793F9-BB6E-474E-B189-DE5AA649A5F9}"/>
          </ac:spMkLst>
        </pc:spChg>
      </pc:sldChg>
      <pc:sldChg chg="modSp">
        <pc:chgData name="CHARLTON ELIZABETH" userId="S::echarlton@owatonna.k12.mn.us::ed2c7363-624f-4001-af6b-6e4fe19ada12" providerId="AD" clId="Web-{64B98B1B-ACAF-49C1-BECE-1A925402B9B3}" dt="2018-04-30T19:04:17.562" v="175"/>
        <pc:sldMkLst>
          <pc:docMk/>
          <pc:sldMk cId="2234638200" sldId="363"/>
        </pc:sldMkLst>
        <pc:spChg chg="mod">
          <ac:chgData name="CHARLTON ELIZABETH" userId="S::echarlton@owatonna.k12.mn.us::ed2c7363-624f-4001-af6b-6e4fe19ada12" providerId="AD" clId="Web-{64B98B1B-ACAF-49C1-BECE-1A925402B9B3}" dt="2018-04-30T19:04:17.562" v="175"/>
          <ac:spMkLst>
            <pc:docMk/>
            <pc:sldMk cId="2234638200" sldId="363"/>
            <ac:spMk id="3" creationId="{0C359D37-2507-4F66-BF3A-6E9420ADF1E2}"/>
          </ac:spMkLst>
        </pc:spChg>
      </pc:sldChg>
      <pc:sldChg chg="ord">
        <pc:chgData name="CHARLTON ELIZABETH" userId="S::echarlton@owatonna.k12.mn.us::ed2c7363-624f-4001-af6b-6e4fe19ada12" providerId="AD" clId="Web-{64B98B1B-ACAF-49C1-BECE-1A925402B9B3}" dt="2018-04-30T16:50:35.514" v="167"/>
        <pc:sldMkLst>
          <pc:docMk/>
          <pc:sldMk cId="3854549618" sldId="371"/>
        </pc:sldMkLst>
      </pc:sldChg>
    </pc:docChg>
  </pc:docChgLst>
  <pc:docChgLst>
    <pc:chgData name="CHARLTON ELIZABETH" userId="S::echarlton@owatonna.k12.mn.us::ed2c7363-624f-4001-af6b-6e4fe19ada12" providerId="AD" clId="Web-{7A35840F-A49C-40C2-AA37-6AF12E7F9DF8}"/>
    <pc:docChg chg="modSld">
      <pc:chgData name="CHARLTON ELIZABETH" userId="S::echarlton@owatonna.k12.mn.us::ed2c7363-624f-4001-af6b-6e4fe19ada12" providerId="AD" clId="Web-{7A35840F-A49C-40C2-AA37-6AF12E7F9DF8}" dt="2018-05-04T13:50:52.202" v="86"/>
      <pc:docMkLst>
        <pc:docMk/>
      </pc:docMkLst>
      <pc:sldChg chg="modSp">
        <pc:chgData name="CHARLTON ELIZABETH" userId="S::echarlton@owatonna.k12.mn.us::ed2c7363-624f-4001-af6b-6e4fe19ada12" providerId="AD" clId="Web-{7A35840F-A49C-40C2-AA37-6AF12E7F9DF8}" dt="2018-05-04T13:48:33.198" v="76"/>
        <pc:sldMkLst>
          <pc:docMk/>
          <pc:sldMk cId="982815316" sldId="388"/>
        </pc:sldMkLst>
        <pc:spChg chg="mod">
          <ac:chgData name="CHARLTON ELIZABETH" userId="S::echarlton@owatonna.k12.mn.us::ed2c7363-624f-4001-af6b-6e4fe19ada12" providerId="AD" clId="Web-{7A35840F-A49C-40C2-AA37-6AF12E7F9DF8}" dt="2018-05-04T13:48:07.651" v="68"/>
          <ac:spMkLst>
            <pc:docMk/>
            <pc:sldMk cId="982815316" sldId="388"/>
            <ac:spMk id="2" creationId="{DFEA8396-A654-4009-BC8D-CEE8B5DA9DEB}"/>
          </ac:spMkLst>
        </pc:spChg>
        <pc:spChg chg="mod">
          <ac:chgData name="CHARLTON ELIZABETH" userId="S::echarlton@owatonna.k12.mn.us::ed2c7363-624f-4001-af6b-6e4fe19ada12" providerId="AD" clId="Web-{7A35840F-A49C-40C2-AA37-6AF12E7F9DF8}" dt="2018-05-04T13:48:33.198" v="76"/>
          <ac:spMkLst>
            <pc:docMk/>
            <pc:sldMk cId="982815316" sldId="388"/>
            <ac:spMk id="3" creationId="{E93E8F10-311F-4CF2-BCB0-E7A65B809457}"/>
          </ac:spMkLst>
        </pc:spChg>
      </pc:sldChg>
    </pc:docChg>
  </pc:docChgLst>
  <pc:docChgLst>
    <pc:chgData name="CHARLTON ELIZABETH" userId="S::echarlton@owatonna.k12.mn.us::ed2c7363-624f-4001-af6b-6e4fe19ada12" providerId="AD" clId="Web-{28690948-FD77-4D49-90F8-BA41155AF183}"/>
    <pc:docChg chg="addSld modSld sldOrd">
      <pc:chgData name="CHARLTON ELIZABETH" userId="S::echarlton@owatonna.k12.mn.us::ed2c7363-624f-4001-af6b-6e4fe19ada12" providerId="AD" clId="Web-{28690948-FD77-4D49-90F8-BA41155AF183}" dt="2018-05-04T01:29:06.728" v="457"/>
      <pc:docMkLst>
        <pc:docMk/>
      </pc:docMkLst>
      <pc:sldChg chg="modSp">
        <pc:chgData name="CHARLTON ELIZABETH" userId="S::echarlton@owatonna.k12.mn.us::ed2c7363-624f-4001-af6b-6e4fe19ada12" providerId="AD" clId="Web-{28690948-FD77-4D49-90F8-BA41155AF183}" dt="2018-05-04T01:01:36.723" v="12"/>
        <pc:sldMkLst>
          <pc:docMk/>
          <pc:sldMk cId="1915537627" sldId="365"/>
        </pc:sldMkLst>
        <pc:spChg chg="mod">
          <ac:chgData name="CHARLTON ELIZABETH" userId="S::echarlton@owatonna.k12.mn.us::ed2c7363-624f-4001-af6b-6e4fe19ada12" providerId="AD" clId="Web-{28690948-FD77-4D49-90F8-BA41155AF183}" dt="2018-05-04T01:01:36.723" v="12"/>
          <ac:spMkLst>
            <pc:docMk/>
            <pc:sldMk cId="1915537627" sldId="365"/>
            <ac:spMk id="2" creationId="{EF3A4910-BB38-46D0-83E0-0D6D0112834E}"/>
          </ac:spMkLst>
        </pc:spChg>
      </pc:sldChg>
      <pc:sldChg chg="modSp">
        <pc:chgData name="CHARLTON ELIZABETH" userId="S::echarlton@owatonna.k12.mn.us::ed2c7363-624f-4001-af6b-6e4fe19ada12" providerId="AD" clId="Web-{28690948-FD77-4D49-90F8-BA41155AF183}" dt="2018-05-04T01:16:52.256" v="107"/>
        <pc:sldMkLst>
          <pc:docMk/>
          <pc:sldMk cId="794961248" sldId="366"/>
        </pc:sldMkLst>
        <pc:spChg chg="mod">
          <ac:chgData name="CHARLTON ELIZABETH" userId="S::echarlton@owatonna.k12.mn.us::ed2c7363-624f-4001-af6b-6e4fe19ada12" providerId="AD" clId="Web-{28690948-FD77-4D49-90F8-BA41155AF183}" dt="2018-05-04T01:16:52.256" v="107"/>
          <ac:spMkLst>
            <pc:docMk/>
            <pc:sldMk cId="794961248" sldId="366"/>
            <ac:spMk id="3" creationId="{0C359D37-2507-4F66-BF3A-6E9420ADF1E2}"/>
          </ac:spMkLst>
        </pc:spChg>
      </pc:sldChg>
      <pc:sldChg chg="modSp">
        <pc:chgData name="CHARLTON ELIZABETH" userId="S::echarlton@owatonna.k12.mn.us::ed2c7363-624f-4001-af6b-6e4fe19ada12" providerId="AD" clId="Web-{28690948-FD77-4D49-90F8-BA41155AF183}" dt="2018-05-04T01:29:06.696" v="455"/>
        <pc:sldMkLst>
          <pc:docMk/>
          <pc:sldMk cId="2876647794" sldId="378"/>
        </pc:sldMkLst>
        <pc:spChg chg="mod">
          <ac:chgData name="CHARLTON ELIZABETH" userId="S::echarlton@owatonna.k12.mn.us::ed2c7363-624f-4001-af6b-6e4fe19ada12" providerId="AD" clId="Web-{28690948-FD77-4D49-90F8-BA41155AF183}" dt="2018-05-04T01:29:06.696" v="455"/>
          <ac:spMkLst>
            <pc:docMk/>
            <pc:sldMk cId="2876647794" sldId="378"/>
            <ac:spMk id="2" creationId="{79568AF9-28BC-43A1-BF11-0DA942844A15}"/>
          </ac:spMkLst>
        </pc:spChg>
        <pc:spChg chg="mod">
          <ac:chgData name="CHARLTON ELIZABETH" userId="S::echarlton@owatonna.k12.mn.us::ed2c7363-624f-4001-af6b-6e4fe19ada12" providerId="AD" clId="Web-{28690948-FD77-4D49-90F8-BA41155AF183}" dt="2018-05-04T01:25:04.328" v="355"/>
          <ac:spMkLst>
            <pc:docMk/>
            <pc:sldMk cId="2876647794" sldId="378"/>
            <ac:spMk id="3" creationId="{5C19EF2E-5F97-491C-80AC-93B32CB04E61}"/>
          </ac:spMkLst>
        </pc:spChg>
      </pc:sldChg>
      <pc:sldChg chg="ord">
        <pc:chgData name="CHARLTON ELIZABETH" userId="S::echarlton@owatonna.k12.mn.us::ed2c7363-624f-4001-af6b-6e4fe19ada12" providerId="AD" clId="Web-{28690948-FD77-4D49-90F8-BA41155AF183}" dt="2018-05-04T01:28:29.023" v="427"/>
        <pc:sldMkLst>
          <pc:docMk/>
          <pc:sldMk cId="3533205587" sldId="379"/>
        </pc:sldMkLst>
      </pc:sldChg>
      <pc:sldChg chg="modSp new">
        <pc:chgData name="CHARLTON ELIZABETH" userId="S::echarlton@owatonna.k12.mn.us::ed2c7363-624f-4001-af6b-6e4fe19ada12" providerId="AD" clId="Web-{28690948-FD77-4D49-90F8-BA41155AF183}" dt="2018-05-04T01:15:55.145" v="80"/>
        <pc:sldMkLst>
          <pc:docMk/>
          <pc:sldMk cId="4067919496" sldId="387"/>
        </pc:sldMkLst>
        <pc:spChg chg="mod">
          <ac:chgData name="CHARLTON ELIZABETH" userId="S::echarlton@owatonna.k12.mn.us::ed2c7363-624f-4001-af6b-6e4fe19ada12" providerId="AD" clId="Web-{28690948-FD77-4D49-90F8-BA41155AF183}" dt="2018-05-04T01:15:31.081" v="31"/>
          <ac:spMkLst>
            <pc:docMk/>
            <pc:sldMk cId="4067919496" sldId="387"/>
            <ac:spMk id="2" creationId="{DFF9CF8F-4FAA-4651-8B77-03F1923D6FDC}"/>
          </ac:spMkLst>
        </pc:spChg>
        <pc:spChg chg="mod">
          <ac:chgData name="CHARLTON ELIZABETH" userId="S::echarlton@owatonna.k12.mn.us::ed2c7363-624f-4001-af6b-6e4fe19ada12" providerId="AD" clId="Web-{28690948-FD77-4D49-90F8-BA41155AF183}" dt="2018-05-04T01:15:55.145" v="80"/>
          <ac:spMkLst>
            <pc:docMk/>
            <pc:sldMk cId="4067919496" sldId="387"/>
            <ac:spMk id="3" creationId="{AEC8F810-7E44-4F10-8F53-FA551647E5DA}"/>
          </ac:spMkLst>
        </pc:spChg>
      </pc:sldChg>
      <pc:sldChg chg="modSp new">
        <pc:chgData name="CHARLTON ELIZABETH" userId="S::echarlton@owatonna.k12.mn.us::ed2c7363-624f-4001-af6b-6e4fe19ada12" providerId="AD" clId="Web-{28690948-FD77-4D49-90F8-BA41155AF183}" dt="2018-05-04T01:23:37.293" v="334"/>
        <pc:sldMkLst>
          <pc:docMk/>
          <pc:sldMk cId="982815316" sldId="388"/>
        </pc:sldMkLst>
        <pc:spChg chg="mod">
          <ac:chgData name="CHARLTON ELIZABETH" userId="S::echarlton@owatonna.k12.mn.us::ed2c7363-624f-4001-af6b-6e4fe19ada12" providerId="AD" clId="Web-{28690948-FD77-4D49-90F8-BA41155AF183}" dt="2018-05-04T01:23:37.293" v="334"/>
          <ac:spMkLst>
            <pc:docMk/>
            <pc:sldMk cId="982815316" sldId="388"/>
            <ac:spMk id="2" creationId="{DFEA8396-A654-4009-BC8D-CEE8B5DA9DEB}"/>
          </ac:spMkLst>
        </pc:spChg>
      </pc:sldChg>
      <pc:sldChg chg="modSp new">
        <pc:chgData name="CHARLTON ELIZABETH" userId="S::echarlton@owatonna.k12.mn.us::ed2c7363-624f-4001-af6b-6e4fe19ada12" providerId="AD" clId="Web-{28690948-FD77-4D49-90F8-BA41155AF183}" dt="2018-05-04T01:23:13.682" v="332"/>
        <pc:sldMkLst>
          <pc:docMk/>
          <pc:sldMk cId="774784425" sldId="389"/>
        </pc:sldMkLst>
        <pc:spChg chg="mod">
          <ac:chgData name="CHARLTON ELIZABETH" userId="S::echarlton@owatonna.k12.mn.us::ed2c7363-624f-4001-af6b-6e4fe19ada12" providerId="AD" clId="Web-{28690948-FD77-4D49-90F8-BA41155AF183}" dt="2018-05-04T01:20:23.738" v="214"/>
          <ac:spMkLst>
            <pc:docMk/>
            <pc:sldMk cId="774784425" sldId="389"/>
            <ac:spMk id="2" creationId="{3575EC27-0C5A-4A58-9AB8-ADF95C5751F9}"/>
          </ac:spMkLst>
        </pc:spChg>
        <pc:spChg chg="mod">
          <ac:chgData name="CHARLTON ELIZABETH" userId="S::echarlton@owatonna.k12.mn.us::ed2c7363-624f-4001-af6b-6e4fe19ada12" providerId="AD" clId="Web-{28690948-FD77-4D49-90F8-BA41155AF183}" dt="2018-05-04T01:23:13.682" v="332"/>
          <ac:spMkLst>
            <pc:docMk/>
            <pc:sldMk cId="774784425" sldId="389"/>
            <ac:spMk id="3" creationId="{1C1AB2C9-8A68-406E-B70D-36D9C7235862}"/>
          </ac:spMkLst>
        </pc:spChg>
      </pc:sldChg>
      <pc:sldChg chg="modSp new">
        <pc:chgData name="CHARLTON ELIZABETH" userId="S::echarlton@owatonna.k12.mn.us::ed2c7363-624f-4001-af6b-6e4fe19ada12" providerId="AD" clId="Web-{28690948-FD77-4D49-90F8-BA41155AF183}" dt="2018-05-04T01:28:08.413" v="425"/>
        <pc:sldMkLst>
          <pc:docMk/>
          <pc:sldMk cId="2517700382" sldId="390"/>
        </pc:sldMkLst>
        <pc:spChg chg="mod">
          <ac:chgData name="CHARLTON ELIZABETH" userId="S::echarlton@owatonna.k12.mn.us::ed2c7363-624f-4001-af6b-6e4fe19ada12" providerId="AD" clId="Web-{28690948-FD77-4D49-90F8-BA41155AF183}" dt="2018-05-04T01:25:36.500" v="369"/>
          <ac:spMkLst>
            <pc:docMk/>
            <pc:sldMk cId="2517700382" sldId="390"/>
            <ac:spMk id="2" creationId="{BCAC74F2-A57C-4D21-8735-88E9F9840154}"/>
          </ac:spMkLst>
        </pc:spChg>
        <pc:spChg chg="mod">
          <ac:chgData name="CHARLTON ELIZABETH" userId="S::echarlton@owatonna.k12.mn.us::ed2c7363-624f-4001-af6b-6e4fe19ada12" providerId="AD" clId="Web-{28690948-FD77-4D49-90F8-BA41155AF183}" dt="2018-05-04T01:28:08.413" v="425"/>
          <ac:spMkLst>
            <pc:docMk/>
            <pc:sldMk cId="2517700382" sldId="390"/>
            <ac:spMk id="3" creationId="{3E5D36EC-86B2-43F3-A894-097D448347B4}"/>
          </ac:spMkLst>
        </pc:spChg>
      </pc:sldChg>
    </pc:docChg>
  </pc:docChgLst>
  <pc:docChgLst>
    <pc:chgData name="CHARLTON ELIZABETH" userId="S::echarlton@owatonna.k12.mn.us::ed2c7363-624f-4001-af6b-6e4fe19ada12" providerId="AD" clId="Web-{57FDDB9A-7342-4BAB-A3BE-7792BBFFD323}"/>
    <pc:docChg chg="addSld delSld modSld">
      <pc:chgData name="CHARLTON ELIZABETH" userId="S::echarlton@owatonna.k12.mn.us::ed2c7363-624f-4001-af6b-6e4fe19ada12" providerId="AD" clId="Web-{57FDDB9A-7342-4BAB-A3BE-7792BBFFD323}" dt="2018-05-10T17:22:29.191" v="132" actId="20577"/>
      <pc:docMkLst>
        <pc:docMk/>
      </pc:docMkLst>
      <pc:sldChg chg="modSp">
        <pc:chgData name="CHARLTON ELIZABETH" userId="S::echarlton@owatonna.k12.mn.us::ed2c7363-624f-4001-af6b-6e4fe19ada12" providerId="AD" clId="Web-{57FDDB9A-7342-4BAB-A3BE-7792BBFFD323}" dt="2018-05-10T17:13:30.599" v="26" actId="20577"/>
        <pc:sldMkLst>
          <pc:docMk/>
          <pc:sldMk cId="4067919496" sldId="387"/>
        </pc:sldMkLst>
        <pc:spChg chg="mod">
          <ac:chgData name="CHARLTON ELIZABETH" userId="S::echarlton@owatonna.k12.mn.us::ed2c7363-624f-4001-af6b-6e4fe19ada12" providerId="AD" clId="Web-{57FDDB9A-7342-4BAB-A3BE-7792BBFFD323}" dt="2018-05-10T17:13:30.599" v="26" actId="20577"/>
          <ac:spMkLst>
            <pc:docMk/>
            <pc:sldMk cId="4067919496" sldId="387"/>
            <ac:spMk id="3" creationId="{AEC8F810-7E44-4F10-8F53-FA551647E5DA}"/>
          </ac:spMkLst>
        </pc:spChg>
      </pc:sldChg>
      <pc:sldChg chg="modSp">
        <pc:chgData name="CHARLTON ELIZABETH" userId="S::echarlton@owatonna.k12.mn.us::ed2c7363-624f-4001-af6b-6e4fe19ada12" providerId="AD" clId="Web-{57FDDB9A-7342-4BAB-A3BE-7792BBFFD323}" dt="2018-05-10T17:13:10.053" v="19" actId="20577"/>
        <pc:sldMkLst>
          <pc:docMk/>
          <pc:sldMk cId="982815316" sldId="388"/>
        </pc:sldMkLst>
        <pc:spChg chg="mod">
          <ac:chgData name="CHARLTON ELIZABETH" userId="S::echarlton@owatonna.k12.mn.us::ed2c7363-624f-4001-af6b-6e4fe19ada12" providerId="AD" clId="Web-{57FDDB9A-7342-4BAB-A3BE-7792BBFFD323}" dt="2018-05-10T17:13:10.053" v="19" actId="20577"/>
          <ac:spMkLst>
            <pc:docMk/>
            <pc:sldMk cId="982815316" sldId="388"/>
            <ac:spMk id="2" creationId="{DFEA8396-A654-4009-BC8D-CEE8B5DA9DEB}"/>
          </ac:spMkLst>
        </pc:spChg>
      </pc:sldChg>
      <pc:sldChg chg="modSp">
        <pc:chgData name="CHARLTON ELIZABETH" userId="S::echarlton@owatonna.k12.mn.us::ed2c7363-624f-4001-af6b-6e4fe19ada12" providerId="AD" clId="Web-{57FDDB9A-7342-4BAB-A3BE-7792BBFFD323}" dt="2018-05-10T17:13:52.428" v="32" actId="20577"/>
        <pc:sldMkLst>
          <pc:docMk/>
          <pc:sldMk cId="774784425" sldId="389"/>
        </pc:sldMkLst>
        <pc:spChg chg="mod">
          <ac:chgData name="CHARLTON ELIZABETH" userId="S::echarlton@owatonna.k12.mn.us::ed2c7363-624f-4001-af6b-6e4fe19ada12" providerId="AD" clId="Web-{57FDDB9A-7342-4BAB-A3BE-7792BBFFD323}" dt="2018-05-10T17:13:52.428" v="32" actId="20577"/>
          <ac:spMkLst>
            <pc:docMk/>
            <pc:sldMk cId="774784425" sldId="389"/>
            <ac:spMk id="2" creationId="{3575EC27-0C5A-4A58-9AB8-ADF95C5751F9}"/>
          </ac:spMkLst>
        </pc:spChg>
      </pc:sldChg>
      <pc:sldChg chg="modSp">
        <pc:chgData name="CHARLTON ELIZABETH" userId="S::echarlton@owatonna.k12.mn.us::ed2c7363-624f-4001-af6b-6e4fe19ada12" providerId="AD" clId="Web-{57FDDB9A-7342-4BAB-A3BE-7792BBFFD323}" dt="2018-05-10T17:16:20.979" v="130" actId="20577"/>
        <pc:sldMkLst>
          <pc:docMk/>
          <pc:sldMk cId="2517700382" sldId="390"/>
        </pc:sldMkLst>
        <pc:spChg chg="mod">
          <ac:chgData name="CHARLTON ELIZABETH" userId="S::echarlton@owatonna.k12.mn.us::ed2c7363-624f-4001-af6b-6e4fe19ada12" providerId="AD" clId="Web-{57FDDB9A-7342-4BAB-A3BE-7792BBFFD323}" dt="2018-05-10T17:16:20.979" v="130" actId="20577"/>
          <ac:spMkLst>
            <pc:docMk/>
            <pc:sldMk cId="2517700382" sldId="390"/>
            <ac:spMk id="3" creationId="{3E5D36EC-86B2-43F3-A894-097D448347B4}"/>
          </ac:spMkLst>
        </pc:spChg>
      </pc:sldChg>
      <pc:sldChg chg="modSp new">
        <pc:chgData name="CHARLTON ELIZABETH" userId="S::echarlton@owatonna.k12.mn.us::ed2c7363-624f-4001-af6b-6e4fe19ada12" providerId="AD" clId="Web-{57FDDB9A-7342-4BAB-A3BE-7792BBFFD323}" dt="2018-05-10T17:14:13.819" v="48" actId="20577"/>
        <pc:sldMkLst>
          <pc:docMk/>
          <pc:sldMk cId="1060844104" sldId="391"/>
        </pc:sldMkLst>
        <pc:spChg chg="mod">
          <ac:chgData name="CHARLTON ELIZABETH" userId="S::echarlton@owatonna.k12.mn.us::ed2c7363-624f-4001-af6b-6e4fe19ada12" providerId="AD" clId="Web-{57FDDB9A-7342-4BAB-A3BE-7792BBFFD323}" dt="2018-05-10T17:14:13.819" v="48" actId="20577"/>
          <ac:spMkLst>
            <pc:docMk/>
            <pc:sldMk cId="1060844104" sldId="391"/>
            <ac:spMk id="2" creationId="{120C3F38-9544-40A4-BF85-CCDEFB99E515}"/>
          </ac:spMkLst>
        </pc:spChg>
      </pc:sldChg>
      <pc:sldChg chg="del">
        <pc:chgData name="CHARLTON ELIZABETH" userId="S::echarlton@owatonna.k12.mn.us::ed2c7363-624f-4001-af6b-6e4fe19ada12" providerId="AD" clId="Web-{57FDDB9A-7342-4BAB-A3BE-7792BBFFD323}" dt="2018-05-10T17:12:41.708" v="0" actId="20577"/>
        <pc:sldMkLst>
          <pc:docMk/>
          <pc:sldMk cId="4012973009" sldId="391"/>
        </pc:sldMkLst>
      </pc:sldChg>
      <pc:sldChg chg="del">
        <pc:chgData name="CHARLTON ELIZABETH" userId="S::echarlton@owatonna.k12.mn.us::ed2c7363-624f-4001-af6b-6e4fe19ada12" providerId="AD" clId="Web-{57FDDB9A-7342-4BAB-A3BE-7792BBFFD323}" dt="2018-05-10T17:12:43.317" v="1" actId="20577"/>
        <pc:sldMkLst>
          <pc:docMk/>
          <pc:sldMk cId="3844418359" sldId="392"/>
        </pc:sldMkLst>
      </pc:sldChg>
    </pc:docChg>
  </pc:docChgLst>
  <pc:docChgLst>
    <pc:chgData name="CHARLTON ELIZABETH" userId="S::echarlton@owatonna.k12.mn.us::ed2c7363-624f-4001-af6b-6e4fe19ada12" providerId="AD" clId="Web-{0E218958-95F5-4283-B471-6D6EB4F44321}"/>
    <pc:docChg chg="addSld modSld">
      <pc:chgData name="CHARLTON ELIZABETH" userId="S::echarlton@owatonna.k12.mn.us::ed2c7363-624f-4001-af6b-6e4fe19ada12" providerId="AD" clId="Web-{0E218958-95F5-4283-B471-6D6EB4F44321}" dt="2018-05-01T17:34:05.785" v="78"/>
      <pc:docMkLst>
        <pc:docMk/>
      </pc:docMkLst>
      <pc:sldChg chg="modSp new mod modClrScheme chgLayout">
        <pc:chgData name="CHARLTON ELIZABETH" userId="S::echarlton@owatonna.k12.mn.us::ed2c7363-624f-4001-af6b-6e4fe19ada12" providerId="AD" clId="Web-{0E218958-95F5-4283-B471-6D6EB4F44321}" dt="2018-05-01T17:34:04.910" v="76"/>
        <pc:sldMkLst>
          <pc:docMk/>
          <pc:sldMk cId="875721044" sldId="386"/>
        </pc:sldMkLst>
        <pc:spChg chg="mod ord">
          <ac:chgData name="CHARLTON ELIZABETH" userId="S::echarlton@owatonna.k12.mn.us::ed2c7363-624f-4001-af6b-6e4fe19ada12" providerId="AD" clId="Web-{0E218958-95F5-4283-B471-6D6EB4F44321}" dt="2018-05-01T17:33:19.221" v="6"/>
          <ac:spMkLst>
            <pc:docMk/>
            <pc:sldMk cId="875721044" sldId="386"/>
            <ac:spMk id="2" creationId="{D1221274-9E24-4354-A331-79E1DE8D2AB6}"/>
          </ac:spMkLst>
        </pc:spChg>
        <pc:spChg chg="mod ord">
          <ac:chgData name="CHARLTON ELIZABETH" userId="S::echarlton@owatonna.k12.mn.us::ed2c7363-624f-4001-af6b-6e4fe19ada12" providerId="AD" clId="Web-{0E218958-95F5-4283-B471-6D6EB4F44321}" dt="2018-05-01T17:34:04.910" v="76"/>
          <ac:spMkLst>
            <pc:docMk/>
            <pc:sldMk cId="875721044" sldId="386"/>
            <ac:spMk id="3" creationId="{6797691F-6902-410D-8340-9D7B9B7C50D1}"/>
          </ac:spMkLst>
        </pc:spChg>
      </pc:sldChg>
    </pc:docChg>
  </pc:docChgLst>
  <pc:docChgLst>
    <pc:chgData name="CHARLTON ELIZABETH" userId="S::echarlton@owatonna.k12.mn.us::ed2c7363-624f-4001-af6b-6e4fe19ada12" providerId="AD" clId="Web-{90534201-8CB8-4557-A331-538865CC4AD1}"/>
    <pc:docChg chg="modSld">
      <pc:chgData name="CHARLTON ELIZABETH" userId="S::echarlton@owatonna.k12.mn.us::ed2c7363-624f-4001-af6b-6e4fe19ada12" providerId="AD" clId="Web-{90534201-8CB8-4557-A331-538865CC4AD1}" dt="2018-04-30T02:24:20.020" v="1003"/>
      <pc:docMkLst>
        <pc:docMk/>
      </pc:docMkLst>
      <pc:sldChg chg="addSp delSp modSp">
        <pc:chgData name="CHARLTON ELIZABETH" userId="S::echarlton@owatonna.k12.mn.us::ed2c7363-624f-4001-af6b-6e4fe19ada12" providerId="AD" clId="Web-{90534201-8CB8-4557-A331-538865CC4AD1}" dt="2018-04-30T02:16:23.395" v="231"/>
        <pc:sldMkLst>
          <pc:docMk/>
          <pc:sldMk cId="4007987602" sldId="382"/>
        </pc:sldMkLst>
        <pc:spChg chg="del">
          <ac:chgData name="CHARLTON ELIZABETH" userId="S::echarlton@owatonna.k12.mn.us::ed2c7363-624f-4001-af6b-6e4fe19ada12" providerId="AD" clId="Web-{90534201-8CB8-4557-A331-538865CC4AD1}" dt="2018-04-30T02:16:15.801" v="230"/>
          <ac:spMkLst>
            <pc:docMk/>
            <pc:sldMk cId="4007987602" sldId="382"/>
            <ac:spMk id="3" creationId="{A46A47A3-2A1F-4390-86E1-704D83725789}"/>
          </ac:spMkLst>
        </pc:spChg>
        <pc:graphicFrameChg chg="add mod modGraphic">
          <ac:chgData name="CHARLTON ELIZABETH" userId="S::echarlton@owatonna.k12.mn.us::ed2c7363-624f-4001-af6b-6e4fe19ada12" providerId="AD" clId="Web-{90534201-8CB8-4557-A331-538865CC4AD1}" dt="2018-04-30T02:16:23.395" v="231"/>
          <ac:graphicFrameMkLst>
            <pc:docMk/>
            <pc:sldMk cId="4007987602" sldId="382"/>
            <ac:graphicFrameMk id="5" creationId="{C0F639EF-0D36-4593-9990-3D5CF98B9BEA}"/>
          </ac:graphicFrameMkLst>
        </pc:graphicFrameChg>
      </pc:sldChg>
      <pc:sldChg chg="addSp delSp modSp">
        <pc:chgData name="CHARLTON ELIZABETH" userId="S::echarlton@owatonna.k12.mn.us::ed2c7363-624f-4001-af6b-6e4fe19ada12" providerId="AD" clId="Web-{90534201-8CB8-4557-A331-538865CC4AD1}" dt="2018-04-30T02:20:28.186" v="677"/>
        <pc:sldMkLst>
          <pc:docMk/>
          <pc:sldMk cId="1016593196" sldId="383"/>
        </pc:sldMkLst>
        <pc:spChg chg="del mod">
          <ac:chgData name="CHARLTON ELIZABETH" userId="S::echarlton@owatonna.k12.mn.us::ed2c7363-624f-4001-af6b-6e4fe19ada12" providerId="AD" clId="Web-{90534201-8CB8-4557-A331-538865CC4AD1}" dt="2018-04-30T02:17:02.021" v="247"/>
          <ac:spMkLst>
            <pc:docMk/>
            <pc:sldMk cId="1016593196" sldId="383"/>
            <ac:spMk id="3" creationId="{C8E2AE3E-C887-4B51-AB2A-6B8F0F6929A8}"/>
          </ac:spMkLst>
        </pc:spChg>
        <pc:graphicFrameChg chg="add mod ord modGraphic">
          <ac:chgData name="CHARLTON ELIZABETH" userId="S::echarlton@owatonna.k12.mn.us::ed2c7363-624f-4001-af6b-6e4fe19ada12" providerId="AD" clId="Web-{90534201-8CB8-4557-A331-538865CC4AD1}" dt="2018-04-30T02:20:28.186" v="677"/>
          <ac:graphicFrameMkLst>
            <pc:docMk/>
            <pc:sldMk cId="1016593196" sldId="383"/>
            <ac:graphicFrameMk id="4" creationId="{6F06B664-731E-47A2-AD4D-1EE61B8CA4BC}"/>
          </ac:graphicFrameMkLst>
        </pc:graphicFrameChg>
      </pc:sldChg>
      <pc:sldChg chg="addSp delSp modSp">
        <pc:chgData name="CHARLTON ELIZABETH" userId="S::echarlton@owatonna.k12.mn.us::ed2c7363-624f-4001-af6b-6e4fe19ada12" providerId="AD" clId="Web-{90534201-8CB8-4557-A331-538865CC4AD1}" dt="2018-04-30T02:24:20.020" v="1003"/>
        <pc:sldMkLst>
          <pc:docMk/>
          <pc:sldMk cId="135035255" sldId="384"/>
        </pc:sldMkLst>
        <pc:spChg chg="add del">
          <ac:chgData name="CHARLTON ELIZABETH" userId="S::echarlton@owatonna.k12.mn.us::ed2c7363-624f-4001-af6b-6e4fe19ada12" providerId="AD" clId="Web-{90534201-8CB8-4557-A331-538865CC4AD1}" dt="2018-04-30T02:20:58.077" v="680"/>
          <ac:spMkLst>
            <pc:docMk/>
            <pc:sldMk cId="135035255" sldId="384"/>
            <ac:spMk id="3" creationId="{DEC13041-8481-457C-BC40-888BF71827CE}"/>
          </ac:spMkLst>
        </pc:spChg>
        <pc:graphicFrameChg chg="add del mod ord modGraphic">
          <ac:chgData name="CHARLTON ELIZABETH" userId="S::echarlton@owatonna.k12.mn.us::ed2c7363-624f-4001-af6b-6e4fe19ada12" providerId="AD" clId="Web-{90534201-8CB8-4557-A331-538865CC4AD1}" dt="2018-04-30T02:20:50.264" v="679"/>
          <ac:graphicFrameMkLst>
            <pc:docMk/>
            <pc:sldMk cId="135035255" sldId="384"/>
            <ac:graphicFrameMk id="4" creationId="{F46E247D-3932-4C0F-9771-9BBBE49FEC63}"/>
          </ac:graphicFrameMkLst>
        </pc:graphicFrameChg>
        <pc:graphicFrameChg chg="add mod ord modGraphic">
          <ac:chgData name="CHARLTON ELIZABETH" userId="S::echarlton@owatonna.k12.mn.us::ed2c7363-624f-4001-af6b-6e4fe19ada12" providerId="AD" clId="Web-{90534201-8CB8-4557-A331-538865CC4AD1}" dt="2018-04-30T02:24:20.020" v="1003"/>
          <ac:graphicFrameMkLst>
            <pc:docMk/>
            <pc:sldMk cId="135035255" sldId="384"/>
            <ac:graphicFrameMk id="6" creationId="{A9EC99C5-A7C0-43B7-9C3A-7CC25D354DE1}"/>
          </ac:graphicFrameMkLst>
        </pc:graphicFrameChg>
      </pc:sldChg>
    </pc:docChg>
  </pc:docChgLst>
  <pc:docChgLst>
    <pc:chgData name="CHARLTON ELIZABETH" userId="S::echarlton@owatonna.k12.mn.us::ed2c7363-624f-4001-af6b-6e4fe19ada12" providerId="AD" clId="Web-{4CF957C2-E669-4C63-B9B0-B02B355BF708}"/>
    <pc:docChg chg="addSld modSld">
      <pc:chgData name="CHARLTON ELIZABETH" userId="S::echarlton@owatonna.k12.mn.us::ed2c7363-624f-4001-af6b-6e4fe19ada12" providerId="AD" clId="Web-{4CF957C2-E669-4C63-B9B0-B02B355BF708}" dt="2018-05-01T15:58:42.092" v="675"/>
      <pc:docMkLst>
        <pc:docMk/>
      </pc:docMkLst>
      <pc:sldChg chg="modSp">
        <pc:chgData name="CHARLTON ELIZABETH" userId="S::echarlton@owatonna.k12.mn.us::ed2c7363-624f-4001-af6b-6e4fe19ada12" providerId="AD" clId="Web-{4CF957C2-E669-4C63-B9B0-B02B355BF708}" dt="2018-05-01T15:38:38.966" v="77"/>
        <pc:sldMkLst>
          <pc:docMk/>
          <pc:sldMk cId="2234638200" sldId="363"/>
        </pc:sldMkLst>
        <pc:spChg chg="mod">
          <ac:chgData name="CHARLTON ELIZABETH" userId="S::echarlton@owatonna.k12.mn.us::ed2c7363-624f-4001-af6b-6e4fe19ada12" providerId="AD" clId="Web-{4CF957C2-E669-4C63-B9B0-B02B355BF708}" dt="2018-05-01T15:38:38.966" v="77"/>
          <ac:spMkLst>
            <pc:docMk/>
            <pc:sldMk cId="2234638200" sldId="363"/>
            <ac:spMk id="3" creationId="{0C359D37-2507-4F66-BF3A-6E9420ADF1E2}"/>
          </ac:spMkLst>
        </pc:spChg>
      </pc:sldChg>
      <pc:sldChg chg="modSp">
        <pc:chgData name="CHARLTON ELIZABETH" userId="S::echarlton@owatonna.k12.mn.us::ed2c7363-624f-4001-af6b-6e4fe19ada12" providerId="AD" clId="Web-{4CF957C2-E669-4C63-B9B0-B02B355BF708}" dt="2018-05-01T15:49:13.202" v="572"/>
        <pc:sldMkLst>
          <pc:docMk/>
          <pc:sldMk cId="1915537627" sldId="365"/>
        </pc:sldMkLst>
        <pc:spChg chg="mod">
          <ac:chgData name="CHARLTON ELIZABETH" userId="S::echarlton@owatonna.k12.mn.us::ed2c7363-624f-4001-af6b-6e4fe19ada12" providerId="AD" clId="Web-{4CF957C2-E669-4C63-B9B0-B02B355BF708}" dt="2018-05-01T15:49:13.202" v="572"/>
          <ac:spMkLst>
            <pc:docMk/>
            <pc:sldMk cId="1915537627" sldId="365"/>
            <ac:spMk id="3" creationId="{1FE793F9-BB6E-474E-B189-DE5AA649A5F9}"/>
          </ac:spMkLst>
        </pc:spChg>
      </pc:sldChg>
      <pc:sldChg chg="modSp">
        <pc:chgData name="CHARLTON ELIZABETH" userId="S::echarlton@owatonna.k12.mn.us::ed2c7363-624f-4001-af6b-6e4fe19ada12" providerId="AD" clId="Web-{4CF957C2-E669-4C63-B9B0-B02B355BF708}" dt="2018-05-01T15:48:50.373" v="517"/>
        <pc:sldMkLst>
          <pc:docMk/>
          <pc:sldMk cId="4061295067" sldId="368"/>
        </pc:sldMkLst>
        <pc:spChg chg="mod">
          <ac:chgData name="CHARLTON ELIZABETH" userId="S::echarlton@owatonna.k12.mn.us::ed2c7363-624f-4001-af6b-6e4fe19ada12" providerId="AD" clId="Web-{4CF957C2-E669-4C63-B9B0-B02B355BF708}" dt="2018-05-01T15:48:50.373" v="517"/>
          <ac:spMkLst>
            <pc:docMk/>
            <pc:sldMk cId="4061295067" sldId="368"/>
            <ac:spMk id="3" creationId="{1FE793F9-BB6E-474E-B189-DE5AA649A5F9}"/>
          </ac:spMkLst>
        </pc:spChg>
      </pc:sldChg>
      <pc:sldChg chg="modSp">
        <pc:chgData name="CHARLTON ELIZABETH" userId="S::echarlton@owatonna.k12.mn.us::ed2c7363-624f-4001-af6b-6e4fe19ada12" providerId="AD" clId="Web-{4CF957C2-E669-4C63-B9B0-B02B355BF708}" dt="2018-05-01T15:45:07.952" v="450"/>
        <pc:sldMkLst>
          <pc:docMk/>
          <pc:sldMk cId="3854549618" sldId="371"/>
        </pc:sldMkLst>
        <pc:spChg chg="mod">
          <ac:chgData name="CHARLTON ELIZABETH" userId="S::echarlton@owatonna.k12.mn.us::ed2c7363-624f-4001-af6b-6e4fe19ada12" providerId="AD" clId="Web-{4CF957C2-E669-4C63-B9B0-B02B355BF708}" dt="2018-05-01T15:45:07.952" v="450"/>
          <ac:spMkLst>
            <pc:docMk/>
            <pc:sldMk cId="3854549618" sldId="371"/>
            <ac:spMk id="3" creationId="{4D77B65C-A846-4BF5-A86E-DA6DBA8B0B7B}"/>
          </ac:spMkLst>
        </pc:spChg>
      </pc:sldChg>
      <pc:sldChg chg="modSp">
        <pc:chgData name="CHARLTON ELIZABETH" userId="S::echarlton@owatonna.k12.mn.us::ed2c7363-624f-4001-af6b-6e4fe19ada12" providerId="AD" clId="Web-{4CF957C2-E669-4C63-B9B0-B02B355BF708}" dt="2018-05-01T15:37:03.419" v="43"/>
        <pc:sldMkLst>
          <pc:docMk/>
          <pc:sldMk cId="2876647794" sldId="378"/>
        </pc:sldMkLst>
        <pc:spChg chg="mod">
          <ac:chgData name="CHARLTON ELIZABETH" userId="S::echarlton@owatonna.k12.mn.us::ed2c7363-624f-4001-af6b-6e4fe19ada12" providerId="AD" clId="Web-{4CF957C2-E669-4C63-B9B0-B02B355BF708}" dt="2018-05-01T15:37:03.419" v="43"/>
          <ac:spMkLst>
            <pc:docMk/>
            <pc:sldMk cId="2876647794" sldId="378"/>
            <ac:spMk id="3" creationId="{5C19EF2E-5F97-491C-80AC-93B32CB04E61}"/>
          </ac:spMkLst>
        </pc:spChg>
      </pc:sldChg>
      <pc:sldChg chg="modSp new mod modClrScheme chgLayout">
        <pc:chgData name="CHARLTON ELIZABETH" userId="S::echarlton@owatonna.k12.mn.us::ed2c7363-624f-4001-af6b-6e4fe19ada12" providerId="AD" clId="Web-{4CF957C2-E669-4C63-B9B0-B02B355BF708}" dt="2018-05-01T15:44:22.702" v="379"/>
        <pc:sldMkLst>
          <pc:docMk/>
          <pc:sldMk cId="1390190293" sldId="385"/>
        </pc:sldMkLst>
        <pc:spChg chg="mod ord">
          <ac:chgData name="CHARLTON ELIZABETH" userId="S::echarlton@owatonna.k12.mn.us::ed2c7363-624f-4001-af6b-6e4fe19ada12" providerId="AD" clId="Web-{4CF957C2-E669-4C63-B9B0-B02B355BF708}" dt="2018-05-01T15:38:50.732" v="98"/>
          <ac:spMkLst>
            <pc:docMk/>
            <pc:sldMk cId="1390190293" sldId="385"/>
            <ac:spMk id="2" creationId="{74E1973C-5CBE-4BFB-B9F3-09F1572C078C}"/>
          </ac:spMkLst>
        </pc:spChg>
        <pc:spChg chg="mod ord">
          <ac:chgData name="CHARLTON ELIZABETH" userId="S::echarlton@owatonna.k12.mn.us::ed2c7363-624f-4001-af6b-6e4fe19ada12" providerId="AD" clId="Web-{4CF957C2-E669-4C63-B9B0-B02B355BF708}" dt="2018-05-01T15:44:22.702" v="379"/>
          <ac:spMkLst>
            <pc:docMk/>
            <pc:sldMk cId="1390190293" sldId="385"/>
            <ac:spMk id="3" creationId="{E3D57A3A-7B2D-47E0-B4DC-8CD75F96A557}"/>
          </ac:spMkLst>
        </pc:spChg>
      </pc:sldChg>
    </pc:docChg>
  </pc:docChgLst>
  <pc:docChgLst>
    <pc:chgData name="CHARLTON ELIZABETH" userId="S::echarlton@owatonna.k12.mn.us::ed2c7363-624f-4001-af6b-6e4fe19ada12" providerId="AD" clId="Web-{565C4103-3C4C-49E4-BC88-8CAD053E37B2}"/>
    <pc:docChg chg="sldOrd">
      <pc:chgData name="CHARLTON ELIZABETH" userId="S::echarlton@owatonna.k12.mn.us::ed2c7363-624f-4001-af6b-6e4fe19ada12" providerId="AD" clId="Web-{565C4103-3C4C-49E4-BC88-8CAD053E37B2}" dt="2018-04-30T13:06:43.668" v="1"/>
      <pc:docMkLst>
        <pc:docMk/>
      </pc:docMkLst>
      <pc:sldChg chg="ord">
        <pc:chgData name="CHARLTON ELIZABETH" userId="S::echarlton@owatonna.k12.mn.us::ed2c7363-624f-4001-af6b-6e4fe19ada12" providerId="AD" clId="Web-{565C4103-3C4C-49E4-BC88-8CAD053E37B2}" dt="2018-04-30T13:06:43.668" v="1"/>
        <pc:sldMkLst>
          <pc:docMk/>
          <pc:sldMk cId="365662064" sldId="360"/>
        </pc:sldMkLst>
      </pc:sldChg>
    </pc:docChg>
  </pc:docChgLst>
  <pc:docChgLst>
    <pc:chgData name="CHARLTON ELIZABETH" userId="S::echarlton@owatonna.k12.mn.us::ed2c7363-624f-4001-af6b-6e4fe19ada12" providerId="AD" clId="Web-{A07E7EAD-F4A2-4EFF-8C0D-1350E4E42627}"/>
    <pc:docChg chg="modSld">
      <pc:chgData name="CHARLTON ELIZABETH" userId="S::echarlton@owatonna.k12.mn.us::ed2c7363-624f-4001-af6b-6e4fe19ada12" providerId="AD" clId="Web-{A07E7EAD-F4A2-4EFF-8C0D-1350E4E42627}" dt="2018-05-04T14:11:25.490" v="37"/>
      <pc:docMkLst>
        <pc:docMk/>
      </pc:docMkLst>
      <pc:sldChg chg="modSp">
        <pc:chgData name="CHARLTON ELIZABETH" userId="S::echarlton@owatonna.k12.mn.us::ed2c7363-624f-4001-af6b-6e4fe19ada12" providerId="AD" clId="Web-{A07E7EAD-F4A2-4EFF-8C0D-1350E4E42627}" dt="2018-05-04T14:11:25.490" v="36"/>
        <pc:sldMkLst>
          <pc:docMk/>
          <pc:sldMk cId="3533205587" sldId="379"/>
        </pc:sldMkLst>
        <pc:spChg chg="mod">
          <ac:chgData name="CHARLTON ELIZABETH" userId="S::echarlton@owatonna.k12.mn.us::ed2c7363-624f-4001-af6b-6e4fe19ada12" providerId="AD" clId="Web-{A07E7EAD-F4A2-4EFF-8C0D-1350E4E42627}" dt="2018-05-04T14:11:25.490" v="36"/>
          <ac:spMkLst>
            <pc:docMk/>
            <pc:sldMk cId="3533205587" sldId="379"/>
            <ac:spMk id="7" creationId="{E5CA7616-43F3-4B34-A3CD-429AB30B90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1D21653A-BE99-4985-AF23-DA6C4E63E4C6}" type="datetimeFigureOut">
              <a:rPr lang="en-US" smtClean="0"/>
              <a:t>5/10/2018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1B64E753-84AE-4813-A005-A239A763A28B}" type="slidenum">
              <a:rPr lang="en-US" smtClean="0"/>
              <a:t>‹#›</a:t>
            </a:fld>
            <a:endParaRPr lang="en-US"/>
          </a:p>
        </p:txBody>
      </p:sp>
    </p:spTree>
    <p:extLst>
      <p:ext uri="{BB962C8B-B14F-4D97-AF65-F5344CB8AC3E}">
        <p14:creationId xmlns:p14="http://schemas.microsoft.com/office/powerpoint/2010/main" val="3612316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annefrank.org/en/Subsites/Home/Enter-the-3D-house/#/house/20/"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Ag7_VvruV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29000"/>
            <a:ext cx="9144000" cy="2387600"/>
          </a:xfrm>
        </p:spPr>
        <p:txBody>
          <a:bodyPr>
            <a:noAutofit/>
          </a:bodyPr>
          <a:lstStyle/>
          <a:p>
            <a:r>
              <a:rPr lang="en-US" sz="17900">
                <a:solidFill>
                  <a:schemeClr val="bg1"/>
                </a:solidFill>
              </a:rPr>
              <a:t>Unit 4 Days 1-5</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06D0F-84F0-4D58-9F1C-3EA135CE4383}"/>
              </a:ext>
            </a:extLst>
          </p:cNvPr>
          <p:cNvSpPr>
            <a:spLocks noGrp="1"/>
          </p:cNvSpPr>
          <p:nvPr>
            <p:ph type="title"/>
          </p:nvPr>
        </p:nvSpPr>
        <p:spPr/>
        <p:txBody>
          <a:bodyPr/>
          <a:lstStyle/>
          <a:p>
            <a:r>
              <a:rPr lang="en-US"/>
              <a:t>Images of the Holocaust</a:t>
            </a:r>
          </a:p>
        </p:txBody>
      </p:sp>
      <p:sp>
        <p:nvSpPr>
          <p:cNvPr id="3" name="Content Placeholder 2">
            <a:extLst>
              <a:ext uri="{FF2B5EF4-FFF2-40B4-BE49-F238E27FC236}">
                <a16:creationId xmlns:a16="http://schemas.microsoft.com/office/drawing/2014/main" id="{4FD9ECA5-E08D-48B1-B098-703635811575}"/>
              </a:ext>
            </a:extLst>
          </p:cNvPr>
          <p:cNvSpPr>
            <a:spLocks noGrp="1"/>
          </p:cNvSpPr>
          <p:nvPr>
            <p:ph idx="1"/>
          </p:nvPr>
        </p:nvSpPr>
        <p:spPr/>
        <p:txBody>
          <a:bodyPr vert="horz" lIns="91440" tIns="45720" rIns="91440" bIns="45720" rtlCol="0" anchor="t">
            <a:normAutofit/>
          </a:bodyPr>
          <a:lstStyle/>
          <a:p>
            <a:pPr marL="0" indent="0">
              <a:buNone/>
            </a:pPr>
            <a:r>
              <a:rPr lang="en-US" sz="3200">
                <a:cs typeface="Calibri"/>
              </a:rPr>
              <a:t>For each image, jot down a few thoughts. Don't overthink it. Just write down your reactions.</a:t>
            </a:r>
            <a:endParaRPr lang="en-US">
              <a:cs typeface="Calibri"/>
            </a:endParaRPr>
          </a:p>
        </p:txBody>
      </p:sp>
    </p:spTree>
    <p:extLst>
      <p:ext uri="{BB962C8B-B14F-4D97-AF65-F5344CB8AC3E}">
        <p14:creationId xmlns:p14="http://schemas.microsoft.com/office/powerpoint/2010/main" val="225883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in a white uniform standing in front of a building&#10;&#10;Description generated with very high confidence">
            <a:extLst>
              <a:ext uri="{FF2B5EF4-FFF2-40B4-BE49-F238E27FC236}">
                <a16:creationId xmlns:a16="http://schemas.microsoft.com/office/drawing/2014/main" id="{3242FE67-FE09-4A0C-8648-E82E66B22E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90" r="6465"/>
          <a:stretch/>
        </p:blipFill>
        <p:spPr>
          <a:xfrm>
            <a:off x="20" y="10"/>
            <a:ext cx="12191980" cy="6857990"/>
          </a:xfrm>
          <a:prstGeom prst="rect">
            <a:avLst/>
          </a:prstGeom>
        </p:spPr>
      </p:pic>
    </p:spTree>
    <p:extLst>
      <p:ext uri="{BB962C8B-B14F-4D97-AF65-F5344CB8AC3E}">
        <p14:creationId xmlns:p14="http://schemas.microsoft.com/office/powerpoint/2010/main" val="364674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walking down a street&#10;&#10;Description generated with very high confidence">
            <a:extLst>
              <a:ext uri="{FF2B5EF4-FFF2-40B4-BE49-F238E27FC236}">
                <a16:creationId xmlns:a16="http://schemas.microsoft.com/office/drawing/2014/main" id="{757B4F06-84D0-4132-887A-3910DF578A1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6250"/>
          <a:stretch/>
        </p:blipFill>
        <p:spPr>
          <a:xfrm>
            <a:off x="20" y="10"/>
            <a:ext cx="12191980" cy="6857990"/>
          </a:xfrm>
          <a:prstGeom prst="rect">
            <a:avLst/>
          </a:prstGeom>
        </p:spPr>
      </p:pic>
    </p:spTree>
    <p:extLst>
      <p:ext uri="{BB962C8B-B14F-4D97-AF65-F5344CB8AC3E}">
        <p14:creationId xmlns:p14="http://schemas.microsoft.com/office/powerpoint/2010/main" val="36295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eople walking in front of a store&#10;&#10;Description generated with very high confidence">
            <a:extLst>
              <a:ext uri="{FF2B5EF4-FFF2-40B4-BE49-F238E27FC236}">
                <a16:creationId xmlns:a16="http://schemas.microsoft.com/office/drawing/2014/main" id="{CE6A54CB-7CF2-4CA8-9D3F-8A10375A6B3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268" r="-1" b="19604"/>
          <a:stretch/>
        </p:blipFill>
        <p:spPr>
          <a:xfrm>
            <a:off x="643467" y="643467"/>
            <a:ext cx="10905066" cy="5571066"/>
          </a:xfrm>
          <a:prstGeom prst="rect">
            <a:avLst/>
          </a:prstGeom>
        </p:spPr>
      </p:pic>
    </p:spTree>
    <p:extLst>
      <p:ext uri="{BB962C8B-B14F-4D97-AF65-F5344CB8AC3E}">
        <p14:creationId xmlns:p14="http://schemas.microsoft.com/office/powerpoint/2010/main" val="226891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E394-C202-444C-B3D4-9CE39424752A}"/>
              </a:ext>
            </a:extLst>
          </p:cNvPr>
          <p:cNvSpPr>
            <a:spLocks noGrp="1"/>
          </p:cNvSpPr>
          <p:nvPr>
            <p:ph type="title"/>
          </p:nvPr>
        </p:nvSpPr>
        <p:spPr/>
        <p:txBody>
          <a:bodyPr/>
          <a:lstStyle/>
          <a:p>
            <a:endParaRPr lang="en-US"/>
          </a:p>
        </p:txBody>
      </p:sp>
      <p:pic>
        <p:nvPicPr>
          <p:cNvPr id="5" name="Content Placeholder 4" descr="A group of people standing in the dirt&#10;&#10;Description generated with very high confidence">
            <a:extLst>
              <a:ext uri="{FF2B5EF4-FFF2-40B4-BE49-F238E27FC236}">
                <a16:creationId xmlns:a16="http://schemas.microsoft.com/office/drawing/2014/main" id="{5C23BE17-963B-4FAF-AAB5-BF46AE5BDC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948" y="460806"/>
            <a:ext cx="9106103" cy="6032069"/>
          </a:xfrm>
        </p:spPr>
      </p:pic>
    </p:spTree>
    <p:extLst>
      <p:ext uri="{BB962C8B-B14F-4D97-AF65-F5344CB8AC3E}">
        <p14:creationId xmlns:p14="http://schemas.microsoft.com/office/powerpoint/2010/main" val="142603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16D6-F1AD-4B3C-9449-BF05B1F92721}"/>
              </a:ext>
            </a:extLst>
          </p:cNvPr>
          <p:cNvSpPr>
            <a:spLocks noGrp="1"/>
          </p:cNvSpPr>
          <p:nvPr>
            <p:ph type="title"/>
          </p:nvPr>
        </p:nvSpPr>
        <p:spPr/>
        <p:txBody>
          <a:bodyPr/>
          <a:lstStyle/>
          <a:p>
            <a:endParaRPr lang="en-US"/>
          </a:p>
        </p:txBody>
      </p:sp>
      <p:pic>
        <p:nvPicPr>
          <p:cNvPr id="5" name="Content Placeholder 4" descr="A group of people posing for a photo&#10;&#10;Description generated with very high confidence">
            <a:extLst>
              <a:ext uri="{FF2B5EF4-FFF2-40B4-BE49-F238E27FC236}">
                <a16:creationId xmlns:a16="http://schemas.microsoft.com/office/drawing/2014/main" id="{FAEA8357-F9BD-4911-8A5C-47979810B2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915452" cy="5671675"/>
          </a:xfrm>
        </p:spPr>
      </p:pic>
      <p:pic>
        <p:nvPicPr>
          <p:cNvPr id="7" name="Picture 6" descr="A group of people posing for a photo&#10;&#10;Description generated with very high confidence">
            <a:extLst>
              <a:ext uri="{FF2B5EF4-FFF2-40B4-BE49-F238E27FC236}">
                <a16:creationId xmlns:a16="http://schemas.microsoft.com/office/drawing/2014/main" id="{274F1B86-2F83-41CF-9874-1D92B4E64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630" y="2499360"/>
            <a:ext cx="7237370" cy="4358640"/>
          </a:xfrm>
          <a:prstGeom prst="rect">
            <a:avLst/>
          </a:prstGeom>
        </p:spPr>
      </p:pic>
    </p:spTree>
    <p:extLst>
      <p:ext uri="{BB962C8B-B14F-4D97-AF65-F5344CB8AC3E}">
        <p14:creationId xmlns:p14="http://schemas.microsoft.com/office/powerpoint/2010/main" val="189775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A793-75C6-4AFB-AD1A-4357507F4847}"/>
              </a:ext>
            </a:extLst>
          </p:cNvPr>
          <p:cNvSpPr>
            <a:spLocks noGrp="1"/>
          </p:cNvSpPr>
          <p:nvPr>
            <p:ph type="title"/>
          </p:nvPr>
        </p:nvSpPr>
        <p:spPr/>
        <p:txBody>
          <a:bodyPr/>
          <a:lstStyle/>
          <a:p>
            <a:endParaRPr lang="en-US"/>
          </a:p>
        </p:txBody>
      </p:sp>
      <p:pic>
        <p:nvPicPr>
          <p:cNvPr id="8" name="Content Placeholder 7" descr="A group of people in a store&#10;&#10;Description generated with high confidence">
            <a:extLst>
              <a:ext uri="{FF2B5EF4-FFF2-40B4-BE49-F238E27FC236}">
                <a16:creationId xmlns:a16="http://schemas.microsoft.com/office/drawing/2014/main" id="{82278B85-F806-4B10-92FB-A36DA476C1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597554" y="55165"/>
            <a:ext cx="8996892" cy="674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484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D9F6-9B32-439A-BE9C-ED807A580F02}"/>
              </a:ext>
            </a:extLst>
          </p:cNvPr>
          <p:cNvSpPr>
            <a:spLocks noGrp="1"/>
          </p:cNvSpPr>
          <p:nvPr>
            <p:ph type="title"/>
          </p:nvPr>
        </p:nvSpPr>
        <p:spPr/>
        <p:txBody>
          <a:bodyPr/>
          <a:lstStyle/>
          <a:p>
            <a:endParaRPr lang="en-US"/>
          </a:p>
        </p:txBody>
      </p:sp>
      <p:pic>
        <p:nvPicPr>
          <p:cNvPr id="5" name="Content Placeholder 4" descr="A picture containing building, bridge&#10;&#10;Description generated with high confidence">
            <a:extLst>
              <a:ext uri="{FF2B5EF4-FFF2-40B4-BE49-F238E27FC236}">
                <a16:creationId xmlns:a16="http://schemas.microsoft.com/office/drawing/2014/main" id="{489598F9-08EF-4153-8D30-24C196C2B7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2669" y="373252"/>
            <a:ext cx="10886661" cy="6119623"/>
          </a:xfrm>
        </p:spPr>
      </p:pic>
    </p:spTree>
    <p:extLst>
      <p:ext uri="{BB962C8B-B14F-4D97-AF65-F5344CB8AC3E}">
        <p14:creationId xmlns:p14="http://schemas.microsoft.com/office/powerpoint/2010/main" val="364086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1E53B-433B-4930-AF01-ADC146D82C41}"/>
              </a:ext>
            </a:extLst>
          </p:cNvPr>
          <p:cNvSpPr>
            <a:spLocks noGrp="1"/>
          </p:cNvSpPr>
          <p:nvPr>
            <p:ph type="title"/>
          </p:nvPr>
        </p:nvSpPr>
        <p:spPr/>
        <p:txBody>
          <a:bodyPr/>
          <a:lstStyle/>
          <a:p>
            <a:endParaRPr lang="en-US"/>
          </a:p>
        </p:txBody>
      </p:sp>
      <p:pic>
        <p:nvPicPr>
          <p:cNvPr id="4" name="Content Placeholder 3" descr="A picture containing photo, outdoor, sky, building&#10;&#10;Description generated with very high confidence">
            <a:extLst>
              <a:ext uri="{FF2B5EF4-FFF2-40B4-BE49-F238E27FC236}">
                <a16:creationId xmlns:a16="http://schemas.microsoft.com/office/drawing/2014/main" id="{EAA8FF5D-BE7C-49BF-B95C-E140D385CC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4546" y="157956"/>
            <a:ext cx="10862907" cy="6542088"/>
          </a:xfrm>
          <a:prstGeom prst="rect">
            <a:avLst/>
          </a:prstGeom>
        </p:spPr>
      </p:pic>
    </p:spTree>
    <p:extLst>
      <p:ext uri="{BB962C8B-B14F-4D97-AF65-F5344CB8AC3E}">
        <p14:creationId xmlns:p14="http://schemas.microsoft.com/office/powerpoint/2010/main" val="2099330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table, box, indoor&#10;&#10;Description generated with high confidence">
            <a:extLst>
              <a:ext uri="{FF2B5EF4-FFF2-40B4-BE49-F238E27FC236}">
                <a16:creationId xmlns:a16="http://schemas.microsoft.com/office/drawing/2014/main" id="{8C32F359-75B5-4F97-B779-9570E30A5B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3896" y="365125"/>
            <a:ext cx="9004208" cy="6278414"/>
          </a:xfrm>
        </p:spPr>
      </p:pic>
    </p:spTree>
    <p:extLst>
      <p:ext uri="{BB962C8B-B14F-4D97-AF65-F5344CB8AC3E}">
        <p14:creationId xmlns:p14="http://schemas.microsoft.com/office/powerpoint/2010/main" val="274560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F236F-2C67-4712-9E1F-98B2743E8774}"/>
              </a:ext>
            </a:extLst>
          </p:cNvPr>
          <p:cNvSpPr>
            <a:spLocks noGrp="1"/>
          </p:cNvSpPr>
          <p:nvPr>
            <p:ph type="ctrTitle"/>
          </p:nvPr>
        </p:nvSpPr>
        <p:spPr>
          <a:xfrm>
            <a:off x="1524000" y="2235200"/>
            <a:ext cx="9144000" cy="2387600"/>
          </a:xfrm>
        </p:spPr>
        <p:txBody>
          <a:bodyPr>
            <a:normAutofit/>
          </a:bodyPr>
          <a:lstStyle/>
          <a:p>
            <a:r>
              <a:rPr lang="en-US" sz="13800">
                <a:solidFill>
                  <a:schemeClr val="bg1"/>
                </a:solidFill>
              </a:rPr>
              <a:t>Day 1</a:t>
            </a:r>
          </a:p>
        </p:txBody>
      </p:sp>
    </p:spTree>
    <p:extLst>
      <p:ext uri="{BB962C8B-B14F-4D97-AF65-F5344CB8AC3E}">
        <p14:creationId xmlns:p14="http://schemas.microsoft.com/office/powerpoint/2010/main" val="427848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uilding, ground, outdoor, rain&#10;&#10;Description generated with very high confidence">
            <a:extLst>
              <a:ext uri="{FF2B5EF4-FFF2-40B4-BE49-F238E27FC236}">
                <a16:creationId xmlns:a16="http://schemas.microsoft.com/office/drawing/2014/main" id="{23C8789D-8370-4FB7-9482-84BFC650C08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280"/>
          <a:stretch/>
        </p:blipFill>
        <p:spPr>
          <a:xfrm>
            <a:off x="20" y="10"/>
            <a:ext cx="12191980" cy="6857990"/>
          </a:xfrm>
          <a:prstGeom prst="rect">
            <a:avLst/>
          </a:prstGeom>
        </p:spPr>
      </p:pic>
    </p:spTree>
    <p:extLst>
      <p:ext uri="{BB962C8B-B14F-4D97-AF65-F5344CB8AC3E}">
        <p14:creationId xmlns:p14="http://schemas.microsoft.com/office/powerpoint/2010/main" val="2475484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room filled with furniture and a fire place&#10;&#10;Description generated with high confidence">
            <a:extLst>
              <a:ext uri="{FF2B5EF4-FFF2-40B4-BE49-F238E27FC236}">
                <a16:creationId xmlns:a16="http://schemas.microsoft.com/office/drawing/2014/main" id="{83F7CB6B-1DCF-4031-B503-24179B0FDAC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757"/>
          <a:stretch/>
        </p:blipFill>
        <p:spPr>
          <a:xfrm>
            <a:off x="643467" y="643467"/>
            <a:ext cx="10905066"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spTree>
    <p:extLst>
      <p:ext uri="{BB962C8B-B14F-4D97-AF65-F5344CB8AC3E}">
        <p14:creationId xmlns:p14="http://schemas.microsoft.com/office/powerpoint/2010/main" val="3156012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64C1-F2B3-4924-A3D0-279E22EEF7D1}"/>
              </a:ext>
            </a:extLst>
          </p:cNvPr>
          <p:cNvSpPr>
            <a:spLocks noGrp="1"/>
          </p:cNvSpPr>
          <p:nvPr>
            <p:ph type="title"/>
          </p:nvPr>
        </p:nvSpPr>
        <p:spPr/>
        <p:txBody>
          <a:bodyPr/>
          <a:lstStyle/>
          <a:p>
            <a:endParaRPr lang="en-US"/>
          </a:p>
        </p:txBody>
      </p:sp>
      <p:pic>
        <p:nvPicPr>
          <p:cNvPr id="5" name="Content Placeholder 4" descr="A rocky beach&#10;&#10;Description generated with very high confidence">
            <a:extLst>
              <a:ext uri="{FF2B5EF4-FFF2-40B4-BE49-F238E27FC236}">
                <a16:creationId xmlns:a16="http://schemas.microsoft.com/office/drawing/2014/main" id="{F700CFBC-51C3-4994-B916-897A7C6CD9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58041" y="156778"/>
            <a:ext cx="9275917" cy="6544443"/>
          </a:xfrm>
        </p:spPr>
      </p:pic>
    </p:spTree>
    <p:extLst>
      <p:ext uri="{BB962C8B-B14F-4D97-AF65-F5344CB8AC3E}">
        <p14:creationId xmlns:p14="http://schemas.microsoft.com/office/powerpoint/2010/main" val="77152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outdoor, ground, grass, tree&#10;&#10;Description generated with very high confidence">
            <a:extLst>
              <a:ext uri="{FF2B5EF4-FFF2-40B4-BE49-F238E27FC236}">
                <a16:creationId xmlns:a16="http://schemas.microsoft.com/office/drawing/2014/main" id="{860E664B-C349-4AD3-AEAB-446B968CC5D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181" b="5174"/>
          <a:stretch/>
        </p:blipFill>
        <p:spPr>
          <a:xfrm>
            <a:off x="20" y="10"/>
            <a:ext cx="12191980" cy="6857990"/>
          </a:xfrm>
          <a:prstGeom prst="rect">
            <a:avLst/>
          </a:prstGeom>
        </p:spPr>
      </p:pic>
    </p:spTree>
    <p:extLst>
      <p:ext uri="{BB962C8B-B14F-4D97-AF65-F5344CB8AC3E}">
        <p14:creationId xmlns:p14="http://schemas.microsoft.com/office/powerpoint/2010/main" val="7718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68C4C2-822A-4623-A956-57EC8D678814}"/>
              </a:ext>
            </a:extLst>
          </p:cNvPr>
          <p:cNvPicPr>
            <a:picLocks noChangeAspect="1"/>
          </p:cNvPicPr>
          <p:nvPr/>
        </p:nvPicPr>
        <p:blipFill>
          <a:blip r:embed="rId2"/>
          <a:stretch>
            <a:fillRect/>
          </a:stretch>
        </p:blipFill>
        <p:spPr>
          <a:xfrm>
            <a:off x="0" y="553278"/>
            <a:ext cx="12255592" cy="5751443"/>
          </a:xfrm>
          <a:prstGeom prst="rect">
            <a:avLst/>
          </a:prstGeom>
        </p:spPr>
      </p:pic>
    </p:spTree>
    <p:extLst>
      <p:ext uri="{BB962C8B-B14F-4D97-AF65-F5344CB8AC3E}">
        <p14:creationId xmlns:p14="http://schemas.microsoft.com/office/powerpoint/2010/main" val="3781618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0B7-1E8A-4D3B-9DCB-BEC0C8C2459E}"/>
              </a:ext>
            </a:extLst>
          </p:cNvPr>
          <p:cNvSpPr>
            <a:spLocks noGrp="1"/>
          </p:cNvSpPr>
          <p:nvPr>
            <p:ph type="ctrTitle"/>
          </p:nvPr>
        </p:nvSpPr>
        <p:spPr>
          <a:xfrm>
            <a:off x="1524000" y="2235200"/>
            <a:ext cx="9144000" cy="2387600"/>
          </a:xfrm>
        </p:spPr>
        <p:txBody>
          <a:bodyPr>
            <a:normAutofit/>
          </a:bodyPr>
          <a:lstStyle/>
          <a:p>
            <a:r>
              <a:rPr lang="en-US" sz="13800">
                <a:solidFill>
                  <a:schemeClr val="bg1"/>
                </a:solidFill>
              </a:rPr>
              <a:t>Day 2</a:t>
            </a:r>
          </a:p>
        </p:txBody>
      </p:sp>
    </p:spTree>
    <p:extLst>
      <p:ext uri="{BB962C8B-B14F-4D97-AF65-F5344CB8AC3E}">
        <p14:creationId xmlns:p14="http://schemas.microsoft.com/office/powerpoint/2010/main" val="2431534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4910-BB38-46D0-83E0-0D6D0112834E}"/>
              </a:ext>
            </a:extLst>
          </p:cNvPr>
          <p:cNvSpPr>
            <a:spLocks noGrp="1"/>
          </p:cNvSpPr>
          <p:nvPr>
            <p:ph type="title"/>
          </p:nvPr>
        </p:nvSpPr>
        <p:spPr/>
        <p:txBody>
          <a:bodyPr/>
          <a:lstStyle/>
          <a:p>
            <a:r>
              <a:rPr lang="en-US"/>
              <a:t>Bell Ringer</a:t>
            </a:r>
            <a:r>
              <a:rPr lang="en-US">
                <a:cs typeface="Calibri Light"/>
              </a:rPr>
              <a:t> 7</a:t>
            </a:r>
            <a:endParaRPr lang="en-US"/>
          </a:p>
        </p:txBody>
      </p:sp>
      <p:sp>
        <p:nvSpPr>
          <p:cNvPr id="3" name="Content Placeholder 2">
            <a:extLst>
              <a:ext uri="{FF2B5EF4-FFF2-40B4-BE49-F238E27FC236}">
                <a16:creationId xmlns:a16="http://schemas.microsoft.com/office/drawing/2014/main" id="{1FE793F9-BB6E-474E-B189-DE5AA649A5F9}"/>
              </a:ext>
            </a:extLst>
          </p:cNvPr>
          <p:cNvSpPr>
            <a:spLocks noGrp="1"/>
          </p:cNvSpPr>
          <p:nvPr>
            <p:ph idx="1"/>
          </p:nvPr>
        </p:nvSpPr>
        <p:spPr/>
        <p:txBody>
          <a:bodyPr>
            <a:normAutofit/>
          </a:bodyPr>
          <a:lstStyle/>
          <a:p>
            <a:pPr marL="0" indent="0">
              <a:buNone/>
            </a:pPr>
            <a:r>
              <a:rPr lang="en-US" sz="3600"/>
              <a:t>Last class we learned a lot about the Holocaust and how Jews were treated. What are two things you remember from what we talked about?</a:t>
            </a:r>
          </a:p>
        </p:txBody>
      </p:sp>
    </p:spTree>
    <p:extLst>
      <p:ext uri="{BB962C8B-B14F-4D97-AF65-F5344CB8AC3E}">
        <p14:creationId xmlns:p14="http://schemas.microsoft.com/office/powerpoint/2010/main" val="108953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C7D5-8D26-4F97-8A03-1357D491254C}"/>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0C359D37-2507-4F66-BF3A-6E9420ADF1E2}"/>
              </a:ext>
            </a:extLst>
          </p:cNvPr>
          <p:cNvSpPr>
            <a:spLocks noGrp="1"/>
          </p:cNvSpPr>
          <p:nvPr>
            <p:ph idx="1"/>
          </p:nvPr>
        </p:nvSpPr>
        <p:spPr/>
        <p:txBody>
          <a:bodyPr>
            <a:normAutofit/>
          </a:bodyPr>
          <a:lstStyle/>
          <a:p>
            <a:r>
              <a:rPr lang="en-US" sz="3600"/>
              <a:t>Continue Unit 4 Pre-Work</a:t>
            </a:r>
          </a:p>
          <a:p>
            <a:r>
              <a:rPr lang="en-US" sz="3600"/>
              <a:t>Start reading </a:t>
            </a:r>
            <a:r>
              <a:rPr lang="en-US" sz="3600" i="1" err="1"/>
              <a:t>DoAF</a:t>
            </a:r>
            <a:r>
              <a:rPr lang="en-US" sz="3600"/>
              <a:t>?</a:t>
            </a:r>
          </a:p>
        </p:txBody>
      </p:sp>
    </p:spTree>
    <p:extLst>
      <p:ext uri="{BB962C8B-B14F-4D97-AF65-F5344CB8AC3E}">
        <p14:creationId xmlns:p14="http://schemas.microsoft.com/office/powerpoint/2010/main" val="36566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EB3EA-0334-40DA-BB37-88D93355E9FA}"/>
              </a:ext>
            </a:extLst>
          </p:cNvPr>
          <p:cNvSpPr>
            <a:spLocks noGrp="1"/>
          </p:cNvSpPr>
          <p:nvPr>
            <p:ph type="title"/>
          </p:nvPr>
        </p:nvSpPr>
        <p:spPr/>
        <p:txBody>
          <a:bodyPr/>
          <a:lstStyle/>
          <a:p>
            <a:r>
              <a:rPr lang="en-US"/>
              <a:t>Modern Connections to the Holocaust</a:t>
            </a:r>
          </a:p>
        </p:txBody>
      </p:sp>
      <p:pic>
        <p:nvPicPr>
          <p:cNvPr id="5" name="Content Placeholder 4" descr="A person smiling for the camera&#10;&#10;Description generated with very high confidence">
            <a:extLst>
              <a:ext uri="{FF2B5EF4-FFF2-40B4-BE49-F238E27FC236}">
                <a16:creationId xmlns:a16="http://schemas.microsoft.com/office/drawing/2014/main" id="{F2FDAB17-CF2E-4F12-89CC-D0A05D4764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365" y="1395412"/>
            <a:ext cx="5830242" cy="3288621"/>
          </a:xfrm>
        </p:spPr>
      </p:pic>
      <p:pic>
        <p:nvPicPr>
          <p:cNvPr id="7" name="Picture 6" descr="A person wearing a suit and tie&#10;&#10;Description generated with very high confidence">
            <a:extLst>
              <a:ext uri="{FF2B5EF4-FFF2-40B4-BE49-F238E27FC236}">
                <a16:creationId xmlns:a16="http://schemas.microsoft.com/office/drawing/2014/main" id="{F109EEA1-43ED-451B-B6C2-05B54FFFB5B7}"/>
              </a:ext>
            </a:extLst>
          </p:cNvPr>
          <p:cNvPicPr>
            <a:picLocks noChangeAspect="1"/>
          </p:cNvPicPr>
          <p:nvPr/>
        </p:nvPicPr>
        <p:blipFill rotWithShape="1">
          <a:blip r:embed="rId3">
            <a:extLst>
              <a:ext uri="{28A0092B-C50C-407E-A947-70E740481C1C}">
                <a14:useLocalDpi xmlns:a14="http://schemas.microsoft.com/office/drawing/2010/main" val="0"/>
              </a:ext>
            </a:extLst>
          </a:blip>
          <a:srcRect l="42946"/>
          <a:stretch/>
        </p:blipFill>
        <p:spPr>
          <a:xfrm>
            <a:off x="7202269" y="2675777"/>
            <a:ext cx="4557486" cy="4182223"/>
          </a:xfrm>
          <a:prstGeom prst="rect">
            <a:avLst/>
          </a:prstGeom>
        </p:spPr>
      </p:pic>
      <p:pic>
        <p:nvPicPr>
          <p:cNvPr id="9" name="Picture 8" descr="A person wearing a suit and tie&#10;&#10;Description generated with very high confidence">
            <a:extLst>
              <a:ext uri="{FF2B5EF4-FFF2-40B4-BE49-F238E27FC236}">
                <a16:creationId xmlns:a16="http://schemas.microsoft.com/office/drawing/2014/main" id="{DBF25F42-ABA2-4714-BFD5-259E6F6E27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4780" y="2055813"/>
            <a:ext cx="3281118" cy="4860348"/>
          </a:xfrm>
          <a:prstGeom prst="rect">
            <a:avLst/>
          </a:prstGeom>
        </p:spPr>
      </p:pic>
      <p:pic>
        <p:nvPicPr>
          <p:cNvPr id="11" name="Picture 10" descr="A person posing for a picture&#10;&#10;Description generated with very high confidence">
            <a:extLst>
              <a:ext uri="{FF2B5EF4-FFF2-40B4-BE49-F238E27FC236}">
                <a16:creationId xmlns:a16="http://schemas.microsoft.com/office/drawing/2014/main" id="{7BDF70D6-EB85-419C-8D81-33B29FFC45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5022" y="614767"/>
            <a:ext cx="3281118" cy="4005698"/>
          </a:xfrm>
          <a:prstGeom prst="rect">
            <a:avLst/>
          </a:prstGeom>
        </p:spPr>
      </p:pic>
    </p:spTree>
    <p:extLst>
      <p:ext uri="{BB962C8B-B14F-4D97-AF65-F5344CB8AC3E}">
        <p14:creationId xmlns:p14="http://schemas.microsoft.com/office/powerpoint/2010/main" val="352567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4E616-7711-4691-84C6-7BE3A3D76A14}"/>
              </a:ext>
            </a:extLst>
          </p:cNvPr>
          <p:cNvSpPr>
            <a:spLocks noGrp="1"/>
          </p:cNvSpPr>
          <p:nvPr>
            <p:ph type="title"/>
          </p:nvPr>
        </p:nvSpPr>
        <p:spPr/>
        <p:txBody>
          <a:bodyPr/>
          <a:lstStyle/>
          <a:p>
            <a:r>
              <a:rPr lang="en-US"/>
              <a:t>2B: Images of the Holocaust</a:t>
            </a:r>
          </a:p>
        </p:txBody>
      </p:sp>
      <p:sp>
        <p:nvSpPr>
          <p:cNvPr id="3" name="Content Placeholder 2">
            <a:extLst>
              <a:ext uri="{FF2B5EF4-FFF2-40B4-BE49-F238E27FC236}">
                <a16:creationId xmlns:a16="http://schemas.microsoft.com/office/drawing/2014/main" id="{128E8FEA-6125-414B-906B-494289585FA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782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947A-C4E5-4004-A3F3-26C892161F97}"/>
              </a:ext>
            </a:extLst>
          </p:cNvPr>
          <p:cNvSpPr>
            <a:spLocks noGrp="1"/>
          </p:cNvSpPr>
          <p:nvPr>
            <p:ph type="title"/>
          </p:nvPr>
        </p:nvSpPr>
        <p:spPr/>
        <p:txBody>
          <a:bodyPr/>
          <a:lstStyle/>
          <a:p>
            <a:r>
              <a:rPr lang="en-US"/>
              <a:t>Bell Ringer</a:t>
            </a:r>
            <a:r>
              <a:rPr lang="en-US">
                <a:cs typeface="Calibri Light"/>
              </a:rPr>
              <a:t> 6</a:t>
            </a:r>
            <a:endParaRPr lang="en-US"/>
          </a:p>
        </p:txBody>
      </p:sp>
      <p:sp>
        <p:nvSpPr>
          <p:cNvPr id="3" name="Content Placeholder 2">
            <a:extLst>
              <a:ext uri="{FF2B5EF4-FFF2-40B4-BE49-F238E27FC236}">
                <a16:creationId xmlns:a16="http://schemas.microsoft.com/office/drawing/2014/main" id="{4210AC85-F4A3-40B0-BE6E-9C128BDBC628}"/>
              </a:ext>
            </a:extLst>
          </p:cNvPr>
          <p:cNvSpPr>
            <a:spLocks noGrp="1"/>
          </p:cNvSpPr>
          <p:nvPr>
            <p:ph idx="1"/>
          </p:nvPr>
        </p:nvSpPr>
        <p:spPr/>
        <p:txBody>
          <a:bodyPr/>
          <a:lstStyle/>
          <a:p>
            <a:pPr marL="0" indent="0" algn="ctr">
              <a:buNone/>
            </a:pPr>
            <a:r>
              <a:rPr lang="en-US"/>
              <a:t>Lesson started after speeches (see last day of Unit 3)</a:t>
            </a:r>
          </a:p>
        </p:txBody>
      </p:sp>
    </p:spTree>
    <p:extLst>
      <p:ext uri="{BB962C8B-B14F-4D97-AF65-F5344CB8AC3E}">
        <p14:creationId xmlns:p14="http://schemas.microsoft.com/office/powerpoint/2010/main" val="1783304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3584-19C7-4A88-8264-55B7C02A92F8}"/>
              </a:ext>
            </a:extLst>
          </p:cNvPr>
          <p:cNvSpPr>
            <a:spLocks noGrp="1"/>
          </p:cNvSpPr>
          <p:nvPr>
            <p:ph type="title"/>
          </p:nvPr>
        </p:nvSpPr>
        <p:spPr/>
        <p:txBody>
          <a:bodyPr/>
          <a:lstStyle/>
          <a:p>
            <a:r>
              <a:rPr lang="en-US">
                <a:cs typeface="Calibri Light"/>
              </a:rPr>
              <a:t>Background Research</a:t>
            </a:r>
            <a:endParaRPr lang="en-US"/>
          </a:p>
        </p:txBody>
      </p:sp>
      <p:sp>
        <p:nvSpPr>
          <p:cNvPr id="3" name="Content Placeholder 2">
            <a:extLst>
              <a:ext uri="{FF2B5EF4-FFF2-40B4-BE49-F238E27FC236}">
                <a16:creationId xmlns:a16="http://schemas.microsoft.com/office/drawing/2014/main" id="{53490011-A81C-4624-84EC-FBB3465A7B1C}"/>
              </a:ext>
            </a:extLst>
          </p:cNvPr>
          <p:cNvSpPr>
            <a:spLocks noGrp="1"/>
          </p:cNvSpPr>
          <p:nvPr>
            <p:ph idx="1"/>
          </p:nvPr>
        </p:nvSpPr>
        <p:spPr>
          <a:xfrm>
            <a:off x="838200" y="1684948"/>
            <a:ext cx="10515600" cy="4785091"/>
          </a:xfrm>
        </p:spPr>
        <p:txBody>
          <a:bodyPr vert="horz" lIns="91440" tIns="45720" rIns="91440" bIns="45720" rtlCol="0" anchor="t">
            <a:normAutofit fontScale="92500"/>
          </a:bodyPr>
          <a:lstStyle/>
          <a:p>
            <a:pPr marL="514350" indent="-514350">
              <a:buAutoNum type="arabicPeriod"/>
            </a:pPr>
            <a:r>
              <a:rPr lang="en-US" sz="3600">
                <a:cs typeface="Calibri"/>
              </a:rPr>
              <a:t>Meet with your group. Decide who is going to read each article.</a:t>
            </a:r>
          </a:p>
          <a:p>
            <a:pPr marL="514350" indent="-514350">
              <a:buAutoNum type="arabicPeriod"/>
            </a:pPr>
            <a:r>
              <a:rPr lang="en-US" sz="3600">
                <a:cs typeface="Calibri"/>
              </a:rPr>
              <a:t>Read the article on your own. While you read, take notes on the important details on your pre-work page. Be prepared to share with your group.</a:t>
            </a:r>
          </a:p>
          <a:p>
            <a:pPr marL="514350" indent="-514350">
              <a:buAutoNum type="arabicPeriod"/>
            </a:pPr>
            <a:r>
              <a:rPr lang="en-US" sz="3600">
                <a:cs typeface="Calibri"/>
              </a:rPr>
              <a:t>Meet back with your group. Take turns sharing your information.</a:t>
            </a:r>
          </a:p>
          <a:p>
            <a:pPr marL="514350" indent="-514350">
              <a:buAutoNum type="arabicPeriod"/>
            </a:pPr>
            <a:r>
              <a:rPr lang="en-US" sz="3600">
                <a:cs typeface="Calibri"/>
              </a:rPr>
              <a:t>When you are done, leave your pre-work on your desk so I can check it. Then read or work on other homework.</a:t>
            </a:r>
          </a:p>
        </p:txBody>
      </p:sp>
    </p:spTree>
    <p:extLst>
      <p:ext uri="{BB962C8B-B14F-4D97-AF65-F5344CB8AC3E}">
        <p14:creationId xmlns:p14="http://schemas.microsoft.com/office/powerpoint/2010/main" val="1973020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21274-9E24-4354-A331-79E1DE8D2AB6}"/>
              </a:ext>
            </a:extLst>
          </p:cNvPr>
          <p:cNvSpPr>
            <a:spLocks noGrp="1"/>
          </p:cNvSpPr>
          <p:nvPr>
            <p:ph type="title"/>
          </p:nvPr>
        </p:nvSpPr>
        <p:spPr/>
        <p:txBody>
          <a:bodyPr/>
          <a:lstStyle/>
          <a:p>
            <a:r>
              <a:rPr lang="en-US">
                <a:cs typeface="Calibri Light"/>
              </a:rPr>
              <a:t>During your group meeting...</a:t>
            </a:r>
            <a:endParaRPr lang="en-US"/>
          </a:p>
        </p:txBody>
      </p:sp>
      <p:sp>
        <p:nvSpPr>
          <p:cNvPr id="3" name="Subtitle 2">
            <a:extLst>
              <a:ext uri="{FF2B5EF4-FFF2-40B4-BE49-F238E27FC236}">
                <a16:creationId xmlns:a16="http://schemas.microsoft.com/office/drawing/2014/main" id="{6797691F-6902-410D-8340-9D7B9B7C50D1}"/>
              </a:ext>
            </a:extLst>
          </p:cNvPr>
          <p:cNvSpPr>
            <a:spLocks noGrp="1"/>
          </p:cNvSpPr>
          <p:nvPr>
            <p:ph idx="1"/>
          </p:nvPr>
        </p:nvSpPr>
        <p:spPr/>
        <p:txBody>
          <a:bodyPr vert="horz" lIns="91440" tIns="45720" rIns="91440" bIns="45720" rtlCol="0" anchor="t">
            <a:normAutofit/>
          </a:bodyPr>
          <a:lstStyle/>
          <a:p>
            <a:r>
              <a:rPr lang="en-US" sz="3600">
                <a:cs typeface="Calibri"/>
              </a:rPr>
              <a:t>Discuss: Share a summary of each article.</a:t>
            </a:r>
          </a:p>
          <a:p>
            <a:r>
              <a:rPr lang="en-US" sz="3600">
                <a:cs typeface="Calibri"/>
              </a:rPr>
              <a:t>Write:</a:t>
            </a:r>
          </a:p>
          <a:p>
            <a:pPr lvl="1"/>
            <a:r>
              <a:rPr lang="en-US" sz="3600">
                <a:cs typeface="Calibri"/>
              </a:rPr>
              <a:t>Three important facts from each article.</a:t>
            </a:r>
          </a:p>
          <a:p>
            <a:pPr lvl="1"/>
            <a:r>
              <a:rPr lang="en-US" sz="3600">
                <a:cs typeface="Calibri"/>
              </a:rPr>
              <a:t>Three questions that you are wondering about.</a:t>
            </a:r>
          </a:p>
        </p:txBody>
      </p:sp>
    </p:spTree>
    <p:extLst>
      <p:ext uri="{BB962C8B-B14F-4D97-AF65-F5344CB8AC3E}">
        <p14:creationId xmlns:p14="http://schemas.microsoft.com/office/powerpoint/2010/main" val="875721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59028-F145-4CD3-AAEF-D520F4F9EF78}"/>
              </a:ext>
            </a:extLst>
          </p:cNvPr>
          <p:cNvSpPr>
            <a:spLocks noGrp="1"/>
          </p:cNvSpPr>
          <p:nvPr>
            <p:ph type="title"/>
          </p:nvPr>
        </p:nvSpPr>
        <p:spPr/>
        <p:txBody>
          <a:bodyPr/>
          <a:lstStyle/>
          <a:p>
            <a:r>
              <a:rPr lang="en-US"/>
              <a:t>1A</a:t>
            </a:r>
          </a:p>
        </p:txBody>
      </p:sp>
      <p:graphicFrame>
        <p:nvGraphicFramePr>
          <p:cNvPr id="4" name="Content Placeholder 3">
            <a:extLst>
              <a:ext uri="{FF2B5EF4-FFF2-40B4-BE49-F238E27FC236}">
                <a16:creationId xmlns:a16="http://schemas.microsoft.com/office/drawing/2014/main" id="{C92C28A0-BA15-4311-8047-BDC1750C9FE7}"/>
              </a:ext>
            </a:extLst>
          </p:cNvPr>
          <p:cNvGraphicFramePr>
            <a:graphicFrameLocks noGrp="1"/>
          </p:cNvGraphicFramePr>
          <p:nvPr>
            <p:ph idx="1"/>
            <p:extLst>
              <p:ext uri="{D42A27DB-BD31-4B8C-83A1-F6EECF244321}">
                <p14:modId xmlns:p14="http://schemas.microsoft.com/office/powerpoint/2010/main" val="1976887356"/>
              </p:ext>
            </p:extLst>
          </p:nvPr>
        </p:nvGraphicFramePr>
        <p:xfrm>
          <a:off x="255563" y="1873568"/>
          <a:ext cx="11680874" cy="2805115"/>
        </p:xfrm>
        <a:graphic>
          <a:graphicData uri="http://schemas.openxmlformats.org/drawingml/2006/table">
            <a:tbl>
              <a:tblPr firstRow="1" firstCol="1" bandRow="1">
                <a:tableStyleId>{5940675A-B579-460E-94D1-54222C63F5DA}</a:tableStyleId>
              </a:tblPr>
              <a:tblGrid>
                <a:gridCol w="1647576">
                  <a:extLst>
                    <a:ext uri="{9D8B030D-6E8A-4147-A177-3AD203B41FA5}">
                      <a16:colId xmlns:a16="http://schemas.microsoft.com/office/drawing/2014/main" val="1460434399"/>
                    </a:ext>
                  </a:extLst>
                </a:gridCol>
                <a:gridCol w="1671023">
                  <a:extLst>
                    <a:ext uri="{9D8B030D-6E8A-4147-A177-3AD203B41FA5}">
                      <a16:colId xmlns:a16="http://schemas.microsoft.com/office/drawing/2014/main" val="247533505"/>
                    </a:ext>
                  </a:extLst>
                </a:gridCol>
                <a:gridCol w="1672455">
                  <a:extLst>
                    <a:ext uri="{9D8B030D-6E8A-4147-A177-3AD203B41FA5}">
                      <a16:colId xmlns:a16="http://schemas.microsoft.com/office/drawing/2014/main" val="3667042914"/>
                    </a:ext>
                  </a:extLst>
                </a:gridCol>
                <a:gridCol w="1672455">
                  <a:extLst>
                    <a:ext uri="{9D8B030D-6E8A-4147-A177-3AD203B41FA5}">
                      <a16:colId xmlns:a16="http://schemas.microsoft.com/office/drawing/2014/main" val="2413288162"/>
                    </a:ext>
                  </a:extLst>
                </a:gridCol>
                <a:gridCol w="1672455">
                  <a:extLst>
                    <a:ext uri="{9D8B030D-6E8A-4147-A177-3AD203B41FA5}">
                      <a16:colId xmlns:a16="http://schemas.microsoft.com/office/drawing/2014/main" val="216371549"/>
                    </a:ext>
                  </a:extLst>
                </a:gridCol>
                <a:gridCol w="1672455">
                  <a:extLst>
                    <a:ext uri="{9D8B030D-6E8A-4147-A177-3AD203B41FA5}">
                      <a16:colId xmlns:a16="http://schemas.microsoft.com/office/drawing/2014/main" val="2996424561"/>
                    </a:ext>
                  </a:extLst>
                </a:gridCol>
                <a:gridCol w="1672455">
                  <a:extLst>
                    <a:ext uri="{9D8B030D-6E8A-4147-A177-3AD203B41FA5}">
                      <a16:colId xmlns:a16="http://schemas.microsoft.com/office/drawing/2014/main" val="3895333624"/>
                    </a:ext>
                  </a:extLst>
                </a:gridCol>
              </a:tblGrid>
              <a:tr h="547846">
                <a:tc>
                  <a:txBody>
                    <a:bodyPr/>
                    <a:lstStyle/>
                    <a:p>
                      <a:pPr marL="0" marR="0">
                        <a:lnSpc>
                          <a:spcPct val="107000"/>
                        </a:lnSpc>
                        <a:spcBef>
                          <a:spcPts val="0"/>
                        </a:spcBef>
                        <a:spcAft>
                          <a:spcPts val="0"/>
                        </a:spcAft>
                      </a:pPr>
                      <a:r>
                        <a:rPr lang="en-US" sz="3600">
                          <a:solidFill>
                            <a:schemeClr val="bg1"/>
                          </a:solidFill>
                          <a:effectLst/>
                        </a:rPr>
                        <a:t>Group 1</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chemeClr val="bg1"/>
                          </a:solidFill>
                          <a:effectLst/>
                        </a:rPr>
                        <a:t>Group 2</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chemeClr val="bg1"/>
                          </a:solidFill>
                          <a:effectLst/>
                        </a:rPr>
                        <a:t>Group 3</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chemeClr val="bg1"/>
                          </a:solidFill>
                          <a:effectLst/>
                        </a:rPr>
                        <a:t>Group 4</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chemeClr val="bg1"/>
                          </a:solidFill>
                          <a:effectLst/>
                        </a:rPr>
                        <a:t>Group 5</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chemeClr val="bg1"/>
                          </a:solidFill>
                          <a:effectLst/>
                        </a:rPr>
                        <a:t>Group 6</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chemeClr val="bg1"/>
                          </a:solidFill>
                          <a:effectLst/>
                        </a:rPr>
                        <a:t>Group 7</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30126753"/>
                  </a:ext>
                </a:extLst>
              </a:tr>
              <a:tr h="547846">
                <a:tc>
                  <a:txBody>
                    <a:bodyPr/>
                    <a:lstStyle/>
                    <a:p>
                      <a:pPr marL="0" marR="0">
                        <a:lnSpc>
                          <a:spcPct val="107000"/>
                        </a:lnSpc>
                        <a:spcBef>
                          <a:spcPts val="0"/>
                        </a:spcBef>
                        <a:spcAft>
                          <a:spcPts val="0"/>
                        </a:spcAft>
                      </a:pPr>
                      <a:r>
                        <a:rPr lang="en-US" sz="3600">
                          <a:effectLst/>
                        </a:rPr>
                        <a:t>Taylor</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440055" algn="l"/>
                        </a:tabLst>
                      </a:pPr>
                      <a:r>
                        <a:rPr lang="en-US" sz="3600">
                          <a:effectLst/>
                        </a:rPr>
                        <a:t>Nate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Lexi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err="1">
                          <a:effectLst/>
                        </a:rPr>
                        <a:t>Marlee</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Zander</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Joab</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Koi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7634825"/>
                  </a:ext>
                </a:extLst>
              </a:tr>
              <a:tr h="547846">
                <a:tc>
                  <a:txBody>
                    <a:bodyPr/>
                    <a:lstStyle/>
                    <a:p>
                      <a:pPr marL="0" marR="0">
                        <a:lnSpc>
                          <a:spcPct val="107000"/>
                        </a:lnSpc>
                        <a:spcBef>
                          <a:spcPts val="0"/>
                        </a:spcBef>
                        <a:spcAft>
                          <a:spcPts val="0"/>
                        </a:spcAft>
                      </a:pPr>
                      <a:r>
                        <a:rPr lang="en-US" sz="3600">
                          <a:effectLst/>
                        </a:rPr>
                        <a:t>Aidan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Anas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Nolan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Ryley</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Jenna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Landon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Laura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9672886"/>
                  </a:ext>
                </a:extLst>
              </a:tr>
              <a:tr h="547846">
                <a:tc>
                  <a:txBody>
                    <a:bodyPr/>
                    <a:lstStyle/>
                    <a:p>
                      <a:pPr marL="0" marR="0">
                        <a:lnSpc>
                          <a:spcPct val="107000"/>
                        </a:lnSpc>
                        <a:spcBef>
                          <a:spcPts val="0"/>
                        </a:spcBef>
                        <a:spcAft>
                          <a:spcPts val="0"/>
                        </a:spcAft>
                      </a:pPr>
                      <a:r>
                        <a:rPr lang="en-US" sz="3600">
                          <a:effectLst/>
                        </a:rPr>
                        <a:t>Melby</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Anna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Elijah</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Brynn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Ali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Izaya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Parker</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5468072"/>
                  </a:ext>
                </a:extLst>
              </a:tr>
              <a:tr h="547846">
                <a:tc>
                  <a:txBody>
                    <a:bodyPr/>
                    <a:lstStyle/>
                    <a:p>
                      <a:pPr marL="0" marR="0">
                        <a:lnSpc>
                          <a:spcPct val="107000"/>
                        </a:lnSpc>
                        <a:spcBef>
                          <a:spcPts val="0"/>
                        </a:spcBef>
                        <a:spcAft>
                          <a:spcPts val="0"/>
                        </a:spcAft>
                      </a:pPr>
                      <a:r>
                        <a:rPr lang="en-US" sz="3600">
                          <a:effectLst/>
                        </a:rPr>
                        <a:t>Alec</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Kya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Chris</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Payton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Nya</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600">
                          <a:effectLst/>
                        </a:rPr>
                        <a:t>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782138"/>
                  </a:ext>
                </a:extLst>
              </a:tr>
            </a:tbl>
          </a:graphicData>
        </a:graphic>
      </p:graphicFrame>
    </p:spTree>
    <p:extLst>
      <p:ext uri="{BB962C8B-B14F-4D97-AF65-F5344CB8AC3E}">
        <p14:creationId xmlns:p14="http://schemas.microsoft.com/office/powerpoint/2010/main" val="4134404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39F7-EF54-4BCA-9BDF-F20A85B7C1B0}"/>
              </a:ext>
            </a:extLst>
          </p:cNvPr>
          <p:cNvSpPr>
            <a:spLocks noGrp="1"/>
          </p:cNvSpPr>
          <p:nvPr>
            <p:ph type="title"/>
          </p:nvPr>
        </p:nvSpPr>
        <p:spPr/>
        <p:txBody>
          <a:bodyPr/>
          <a:lstStyle/>
          <a:p>
            <a:r>
              <a:rPr lang="en-US"/>
              <a:t>3A</a:t>
            </a:r>
          </a:p>
        </p:txBody>
      </p:sp>
      <p:graphicFrame>
        <p:nvGraphicFramePr>
          <p:cNvPr id="5" name="Content Placeholder 3">
            <a:extLst>
              <a:ext uri="{FF2B5EF4-FFF2-40B4-BE49-F238E27FC236}">
                <a16:creationId xmlns:a16="http://schemas.microsoft.com/office/drawing/2014/main" id="{C0F639EF-0D36-4593-9990-3D5CF98B9BEA}"/>
              </a:ext>
            </a:extLst>
          </p:cNvPr>
          <p:cNvGraphicFramePr>
            <a:graphicFrameLocks/>
          </p:cNvGraphicFramePr>
          <p:nvPr>
            <p:extLst>
              <p:ext uri="{D42A27DB-BD31-4B8C-83A1-F6EECF244321}">
                <p14:modId xmlns:p14="http://schemas.microsoft.com/office/powerpoint/2010/main" val="3489980978"/>
              </p:ext>
            </p:extLst>
          </p:nvPr>
        </p:nvGraphicFramePr>
        <p:xfrm>
          <a:off x="-23446" y="2309446"/>
          <a:ext cx="12221338" cy="2752400"/>
        </p:xfrm>
        <a:graphic>
          <a:graphicData uri="http://schemas.openxmlformats.org/drawingml/2006/table">
            <a:tbl>
              <a:tblPr firstRow="1" firstCol="1" bandRow="1">
                <a:tableStyleId>{5940675A-B579-460E-94D1-54222C63F5DA}</a:tableStyleId>
              </a:tblPr>
              <a:tblGrid>
                <a:gridCol w="1723808">
                  <a:extLst>
                    <a:ext uri="{9D8B030D-6E8A-4147-A177-3AD203B41FA5}">
                      <a16:colId xmlns:a16="http://schemas.microsoft.com/office/drawing/2014/main" val="1460434399"/>
                    </a:ext>
                  </a:extLst>
                </a:gridCol>
                <a:gridCol w="1748340">
                  <a:extLst>
                    <a:ext uri="{9D8B030D-6E8A-4147-A177-3AD203B41FA5}">
                      <a16:colId xmlns:a16="http://schemas.microsoft.com/office/drawing/2014/main" val="247533505"/>
                    </a:ext>
                  </a:extLst>
                </a:gridCol>
                <a:gridCol w="1749838">
                  <a:extLst>
                    <a:ext uri="{9D8B030D-6E8A-4147-A177-3AD203B41FA5}">
                      <a16:colId xmlns:a16="http://schemas.microsoft.com/office/drawing/2014/main" val="3667042914"/>
                    </a:ext>
                  </a:extLst>
                </a:gridCol>
                <a:gridCol w="1749838">
                  <a:extLst>
                    <a:ext uri="{9D8B030D-6E8A-4147-A177-3AD203B41FA5}">
                      <a16:colId xmlns:a16="http://schemas.microsoft.com/office/drawing/2014/main" val="2413288162"/>
                    </a:ext>
                  </a:extLst>
                </a:gridCol>
                <a:gridCol w="1749838">
                  <a:extLst>
                    <a:ext uri="{9D8B030D-6E8A-4147-A177-3AD203B41FA5}">
                      <a16:colId xmlns:a16="http://schemas.microsoft.com/office/drawing/2014/main" val="216371549"/>
                    </a:ext>
                  </a:extLst>
                </a:gridCol>
                <a:gridCol w="1749838">
                  <a:extLst>
                    <a:ext uri="{9D8B030D-6E8A-4147-A177-3AD203B41FA5}">
                      <a16:colId xmlns:a16="http://schemas.microsoft.com/office/drawing/2014/main" val="2996424561"/>
                    </a:ext>
                  </a:extLst>
                </a:gridCol>
                <a:gridCol w="1749838">
                  <a:extLst>
                    <a:ext uri="{9D8B030D-6E8A-4147-A177-3AD203B41FA5}">
                      <a16:colId xmlns:a16="http://schemas.microsoft.com/office/drawing/2014/main" val="3895333624"/>
                    </a:ext>
                  </a:extLst>
                </a:gridCol>
              </a:tblGrid>
              <a:tr h="547846">
                <a:tc>
                  <a:txBody>
                    <a:bodyPr/>
                    <a:lstStyle/>
                    <a:p>
                      <a:pPr marL="0" marR="0">
                        <a:lnSpc>
                          <a:spcPct val="107000"/>
                        </a:lnSpc>
                        <a:spcBef>
                          <a:spcPts val="0"/>
                        </a:spcBef>
                        <a:spcAft>
                          <a:spcPts val="0"/>
                        </a:spcAft>
                      </a:pPr>
                      <a:r>
                        <a:rPr lang="en-US" sz="3600">
                          <a:solidFill>
                            <a:schemeClr val="bg1"/>
                          </a:solidFill>
                          <a:effectLst/>
                        </a:rPr>
                        <a:t>Group 1</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chemeClr val="bg1"/>
                          </a:solidFill>
                          <a:effectLst/>
                        </a:rPr>
                        <a:t>Group 2</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rgbClr val="FFFFFF"/>
                          </a:solidFill>
                          <a:effectLst/>
                        </a:rPr>
                        <a:t>Group 3</a:t>
                      </a:r>
                      <a:endParaRPr lang="en-US" sz="36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rgbClr val="FFFFFF"/>
                          </a:solidFill>
                          <a:effectLst/>
                        </a:rPr>
                        <a:t>Group 4</a:t>
                      </a:r>
                      <a:endParaRPr lang="en-US" sz="36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rgbClr val="FFFFFF"/>
                          </a:solidFill>
                          <a:effectLst/>
                        </a:rPr>
                        <a:t>Group 5</a:t>
                      </a:r>
                      <a:endParaRPr lang="en-US" sz="36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rgbClr val="FFFFFF"/>
                          </a:solidFill>
                          <a:effectLst/>
                        </a:rPr>
                        <a:t>Group 6</a:t>
                      </a:r>
                      <a:endParaRPr lang="en-US" sz="36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0" marR="0">
                        <a:lnSpc>
                          <a:spcPct val="107000"/>
                        </a:lnSpc>
                        <a:spcBef>
                          <a:spcPts val="0"/>
                        </a:spcBef>
                        <a:spcAft>
                          <a:spcPts val="0"/>
                        </a:spcAft>
                      </a:pPr>
                      <a:r>
                        <a:rPr lang="en-US" sz="3600">
                          <a:solidFill>
                            <a:schemeClr val="bg1"/>
                          </a:solidFill>
                          <a:effectLst/>
                        </a:rPr>
                        <a:t>Group 7</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30126753"/>
                  </a:ext>
                </a:extLst>
              </a:tr>
              <a:tr h="547845">
                <a:tc>
                  <a:txBody>
                    <a:bodyPr/>
                    <a:lstStyle/>
                    <a:p>
                      <a:pPr lvl="0">
                        <a:buNone/>
                      </a:pPr>
                      <a:r>
                        <a:rPr lang="en-US" sz="3200">
                          <a:solidFill>
                            <a:srgbClr val="000000"/>
                          </a:solidFill>
                          <a:effectLst/>
                        </a:rPr>
                        <a:t>Hunter</a:t>
                      </a:r>
                    </a:p>
                  </a:txBody>
                  <a:tcPr marL="68580" marR="68580" marT="0" marB="0">
                    <a:solidFill>
                      <a:schemeClr val="bg1"/>
                    </a:solidFill>
                  </a:tcPr>
                </a:tc>
                <a:tc>
                  <a:txBody>
                    <a:bodyPr/>
                    <a:lstStyle/>
                    <a:p>
                      <a:pPr lvl="0">
                        <a:buNone/>
                      </a:pPr>
                      <a:r>
                        <a:rPr lang="en-US" sz="3200">
                          <a:solidFill>
                            <a:srgbClr val="000000"/>
                          </a:solidFill>
                          <a:effectLst/>
                        </a:rPr>
                        <a:t>Gavin</a:t>
                      </a:r>
                    </a:p>
                  </a:txBody>
                  <a:tcPr marL="68580" marR="68580" marT="0" marB="0">
                    <a:solidFill>
                      <a:schemeClr val="bg1"/>
                    </a:solidFill>
                  </a:tcPr>
                </a:tc>
                <a:tc>
                  <a:txBody>
                    <a:bodyPr/>
                    <a:lstStyle/>
                    <a:p>
                      <a:pPr lvl="0">
                        <a:buNone/>
                      </a:pPr>
                      <a:r>
                        <a:rPr lang="en-US" sz="3200">
                          <a:solidFill>
                            <a:srgbClr val="000000"/>
                          </a:solidFill>
                          <a:effectLst/>
                        </a:rPr>
                        <a:t>Ariana</a:t>
                      </a:r>
                    </a:p>
                  </a:txBody>
                  <a:tcPr marL="68580" marR="68580" marT="0" marB="0">
                    <a:solidFill>
                      <a:schemeClr val="bg1"/>
                    </a:solidFill>
                  </a:tcPr>
                </a:tc>
                <a:tc>
                  <a:txBody>
                    <a:bodyPr/>
                    <a:lstStyle/>
                    <a:p>
                      <a:pPr lvl="0">
                        <a:buNone/>
                      </a:pPr>
                      <a:r>
                        <a:rPr lang="en-US" sz="3200">
                          <a:solidFill>
                            <a:srgbClr val="000000"/>
                          </a:solidFill>
                          <a:effectLst/>
                        </a:rPr>
                        <a:t>Ezra</a:t>
                      </a:r>
                    </a:p>
                  </a:txBody>
                  <a:tcPr marL="68580" marR="68580" marT="0" marB="0">
                    <a:solidFill>
                      <a:schemeClr val="bg1"/>
                    </a:solidFill>
                  </a:tcPr>
                </a:tc>
                <a:tc>
                  <a:txBody>
                    <a:bodyPr/>
                    <a:lstStyle/>
                    <a:p>
                      <a:pPr lvl="0" algn="l">
                        <a:buNone/>
                      </a:pPr>
                      <a:r>
                        <a:rPr lang="en-US" sz="3200" b="0" i="0" u="none" strike="noStrike" noProof="0">
                          <a:solidFill>
                            <a:srgbClr val="000000"/>
                          </a:solidFill>
                          <a:effectLst/>
                          <a:latin typeface="Calibri"/>
                        </a:rPr>
                        <a:t>Avery</a:t>
                      </a:r>
                      <a:endParaRPr lang="en-US" sz="3200">
                        <a:effectLst/>
                      </a:endParaRPr>
                    </a:p>
                  </a:txBody>
                  <a:tcPr marL="68580" marR="68580" marT="0" marB="0">
                    <a:solidFill>
                      <a:schemeClr val="bg1"/>
                    </a:solidFill>
                  </a:tcPr>
                </a:tc>
                <a:tc>
                  <a:txBody>
                    <a:bodyPr/>
                    <a:lstStyle/>
                    <a:p>
                      <a:pPr lvl="0">
                        <a:buNone/>
                      </a:pPr>
                      <a:r>
                        <a:rPr lang="en-US" sz="3200">
                          <a:solidFill>
                            <a:srgbClr val="000000"/>
                          </a:solidFill>
                          <a:effectLst/>
                        </a:rPr>
                        <a:t>Marina</a:t>
                      </a:r>
                    </a:p>
                  </a:txBody>
                  <a:tcPr marL="68580" marR="68580" marT="0" marB="0">
                    <a:solidFill>
                      <a:schemeClr val="bg1"/>
                    </a:solidFill>
                  </a:tcPr>
                </a:tc>
                <a:tc>
                  <a:txBody>
                    <a:bodyPr/>
                    <a:lstStyle/>
                    <a:p>
                      <a:pPr lvl="0">
                        <a:buNone/>
                      </a:pPr>
                      <a:r>
                        <a:rPr lang="en-US" sz="3200">
                          <a:solidFill>
                            <a:srgbClr val="000000"/>
                          </a:solidFill>
                          <a:effectLst/>
                        </a:rPr>
                        <a:t>Julia</a:t>
                      </a:r>
                    </a:p>
                  </a:txBody>
                  <a:tcPr marL="68580" marR="68580" marT="0" marB="0">
                    <a:solidFill>
                      <a:schemeClr val="bg1"/>
                    </a:solidFill>
                  </a:tcPr>
                </a:tc>
                <a:extLst>
                  <a:ext uri="{0D108BD9-81ED-4DB2-BD59-A6C34878D82A}">
                    <a16:rowId xmlns:a16="http://schemas.microsoft.com/office/drawing/2014/main" val="2221055614"/>
                  </a:ext>
                </a:extLst>
              </a:tr>
              <a:tr h="547844">
                <a:tc>
                  <a:txBody>
                    <a:bodyPr/>
                    <a:lstStyle/>
                    <a:p>
                      <a:pPr lvl="0">
                        <a:buNone/>
                      </a:pPr>
                      <a:r>
                        <a:rPr lang="en-US" sz="3200">
                          <a:solidFill>
                            <a:srgbClr val="000000"/>
                          </a:solidFill>
                          <a:effectLst/>
                        </a:rPr>
                        <a:t>Alya</a:t>
                      </a:r>
                    </a:p>
                  </a:txBody>
                  <a:tcPr marL="68580" marR="68580" marT="0" marB="0">
                    <a:solidFill>
                      <a:schemeClr val="bg1"/>
                    </a:solidFill>
                  </a:tcPr>
                </a:tc>
                <a:tc>
                  <a:txBody>
                    <a:bodyPr/>
                    <a:lstStyle/>
                    <a:p>
                      <a:pPr lvl="0">
                        <a:buNone/>
                      </a:pPr>
                      <a:r>
                        <a:rPr lang="en-US" sz="3200">
                          <a:solidFill>
                            <a:srgbClr val="000000"/>
                          </a:solidFill>
                          <a:effectLst/>
                        </a:rPr>
                        <a:t>Hailey</a:t>
                      </a:r>
                    </a:p>
                  </a:txBody>
                  <a:tcPr marL="68580" marR="68580" marT="0" marB="0">
                    <a:solidFill>
                      <a:schemeClr val="bg1"/>
                    </a:solidFill>
                  </a:tcPr>
                </a:tc>
                <a:tc>
                  <a:txBody>
                    <a:bodyPr/>
                    <a:lstStyle/>
                    <a:p>
                      <a:pPr lvl="0">
                        <a:buNone/>
                      </a:pPr>
                      <a:r>
                        <a:rPr lang="en-US" sz="3200">
                          <a:solidFill>
                            <a:srgbClr val="000000"/>
                          </a:solidFill>
                          <a:effectLst/>
                        </a:rPr>
                        <a:t>Emelia</a:t>
                      </a:r>
                    </a:p>
                  </a:txBody>
                  <a:tcPr marL="68580" marR="68580" marT="0" marB="0">
                    <a:solidFill>
                      <a:schemeClr val="bg1"/>
                    </a:solidFill>
                  </a:tcPr>
                </a:tc>
                <a:tc>
                  <a:txBody>
                    <a:bodyPr/>
                    <a:lstStyle/>
                    <a:p>
                      <a:pPr lvl="0">
                        <a:buNone/>
                      </a:pPr>
                      <a:r>
                        <a:rPr lang="en-US" sz="3200">
                          <a:solidFill>
                            <a:srgbClr val="000000"/>
                          </a:solidFill>
                          <a:effectLst/>
                        </a:rPr>
                        <a:t>Ty</a:t>
                      </a:r>
                    </a:p>
                  </a:txBody>
                  <a:tcPr marL="68580" marR="68580" marT="0" marB="0">
                    <a:solidFill>
                      <a:schemeClr val="bg1"/>
                    </a:solidFill>
                  </a:tcPr>
                </a:tc>
                <a:tc>
                  <a:txBody>
                    <a:bodyPr/>
                    <a:lstStyle/>
                    <a:p>
                      <a:pPr lvl="0">
                        <a:buNone/>
                      </a:pPr>
                      <a:r>
                        <a:rPr lang="en-US" sz="3200">
                          <a:solidFill>
                            <a:srgbClr val="000000"/>
                          </a:solidFill>
                          <a:effectLst/>
                        </a:rPr>
                        <a:t>Mason</a:t>
                      </a:r>
                    </a:p>
                  </a:txBody>
                  <a:tcPr marL="68580" marR="68580" marT="0" marB="0">
                    <a:solidFill>
                      <a:schemeClr val="bg1"/>
                    </a:solidFill>
                  </a:tcPr>
                </a:tc>
                <a:tc>
                  <a:txBody>
                    <a:bodyPr/>
                    <a:lstStyle/>
                    <a:p>
                      <a:pPr lvl="0">
                        <a:buNone/>
                      </a:pPr>
                      <a:r>
                        <a:rPr lang="en-US" sz="3200">
                          <a:solidFill>
                            <a:srgbClr val="000000"/>
                          </a:solidFill>
                          <a:effectLst/>
                        </a:rPr>
                        <a:t>Abigale</a:t>
                      </a:r>
                    </a:p>
                  </a:txBody>
                  <a:tcPr marL="68580" marR="68580" marT="0" marB="0">
                    <a:solidFill>
                      <a:schemeClr val="bg1"/>
                    </a:solidFill>
                  </a:tcPr>
                </a:tc>
                <a:tc>
                  <a:txBody>
                    <a:bodyPr/>
                    <a:lstStyle/>
                    <a:p>
                      <a:pPr lvl="0">
                        <a:buNone/>
                      </a:pPr>
                      <a:r>
                        <a:rPr lang="en-US" sz="3200">
                          <a:solidFill>
                            <a:srgbClr val="000000"/>
                          </a:solidFill>
                          <a:effectLst/>
                        </a:rPr>
                        <a:t>Dylan</a:t>
                      </a:r>
                    </a:p>
                  </a:txBody>
                  <a:tcPr marL="68580" marR="68580" marT="0" marB="0">
                    <a:solidFill>
                      <a:schemeClr val="bg1"/>
                    </a:solidFill>
                  </a:tcPr>
                </a:tc>
                <a:extLst>
                  <a:ext uri="{0D108BD9-81ED-4DB2-BD59-A6C34878D82A}">
                    <a16:rowId xmlns:a16="http://schemas.microsoft.com/office/drawing/2014/main" val="574101141"/>
                  </a:ext>
                </a:extLst>
              </a:tr>
              <a:tr h="547844">
                <a:tc>
                  <a:txBody>
                    <a:bodyPr/>
                    <a:lstStyle/>
                    <a:p>
                      <a:pPr lvl="0">
                        <a:buNone/>
                      </a:pPr>
                      <a:r>
                        <a:rPr lang="en-US" sz="3200">
                          <a:solidFill>
                            <a:srgbClr val="000000"/>
                          </a:solidFill>
                          <a:effectLst/>
                        </a:rPr>
                        <a:t>Brenden</a:t>
                      </a:r>
                    </a:p>
                  </a:txBody>
                  <a:tcPr marL="68580" marR="68580" marT="0" marB="0">
                    <a:solidFill>
                      <a:schemeClr val="bg1"/>
                    </a:solidFill>
                  </a:tcPr>
                </a:tc>
                <a:tc>
                  <a:txBody>
                    <a:bodyPr/>
                    <a:lstStyle/>
                    <a:p>
                      <a:pPr lvl="0">
                        <a:buNone/>
                      </a:pPr>
                      <a:r>
                        <a:rPr lang="en-US" sz="3200">
                          <a:solidFill>
                            <a:srgbClr val="000000"/>
                          </a:solidFill>
                          <a:effectLst/>
                        </a:rPr>
                        <a:t>Riley</a:t>
                      </a:r>
                    </a:p>
                  </a:txBody>
                  <a:tcPr marL="68580" marR="68580" marT="0" marB="0">
                    <a:solidFill>
                      <a:schemeClr val="bg1"/>
                    </a:solidFill>
                  </a:tcPr>
                </a:tc>
                <a:tc>
                  <a:txBody>
                    <a:bodyPr/>
                    <a:lstStyle/>
                    <a:p>
                      <a:pPr lvl="0">
                        <a:buNone/>
                      </a:pPr>
                      <a:r>
                        <a:rPr lang="en-US" sz="3200" err="1">
                          <a:solidFill>
                            <a:srgbClr val="000000"/>
                          </a:solidFill>
                          <a:effectLst/>
                        </a:rPr>
                        <a:t>Momo</a:t>
                      </a:r>
                    </a:p>
                  </a:txBody>
                  <a:tcPr marL="68580" marR="68580" marT="0" marB="0">
                    <a:solidFill>
                      <a:schemeClr val="bg1"/>
                    </a:solidFill>
                  </a:tcPr>
                </a:tc>
                <a:tc>
                  <a:txBody>
                    <a:bodyPr/>
                    <a:lstStyle/>
                    <a:p>
                      <a:pPr lvl="0">
                        <a:buNone/>
                      </a:pPr>
                      <a:r>
                        <a:rPr lang="en-US" sz="3200" err="1">
                          <a:solidFill>
                            <a:srgbClr val="000000"/>
                          </a:solidFill>
                          <a:effectLst/>
                        </a:rPr>
                        <a:t>Aderi</a:t>
                      </a:r>
                    </a:p>
                  </a:txBody>
                  <a:tcPr marL="68580" marR="68580" marT="0" marB="0">
                    <a:solidFill>
                      <a:schemeClr val="bg1"/>
                    </a:solidFill>
                  </a:tcPr>
                </a:tc>
                <a:tc>
                  <a:txBody>
                    <a:bodyPr/>
                    <a:lstStyle/>
                    <a:p>
                      <a:pPr lvl="0">
                        <a:buNone/>
                      </a:pPr>
                      <a:r>
                        <a:rPr lang="en-US" sz="3200">
                          <a:solidFill>
                            <a:srgbClr val="000000"/>
                          </a:solidFill>
                          <a:effectLst/>
                        </a:rPr>
                        <a:t>Ian</a:t>
                      </a:r>
                    </a:p>
                  </a:txBody>
                  <a:tcPr marL="68580" marR="68580" marT="0" marB="0">
                    <a:solidFill>
                      <a:schemeClr val="bg1"/>
                    </a:solidFill>
                  </a:tcPr>
                </a:tc>
                <a:tc>
                  <a:txBody>
                    <a:bodyPr/>
                    <a:lstStyle/>
                    <a:p>
                      <a:pPr lvl="0">
                        <a:buNone/>
                      </a:pPr>
                      <a:r>
                        <a:rPr lang="en-US" sz="3200">
                          <a:solidFill>
                            <a:srgbClr val="000000"/>
                          </a:solidFill>
                          <a:effectLst/>
                        </a:rPr>
                        <a:t>Luke</a:t>
                      </a:r>
                    </a:p>
                  </a:txBody>
                  <a:tcPr marL="68580" marR="68580" marT="0" marB="0">
                    <a:solidFill>
                      <a:schemeClr val="bg1"/>
                    </a:solidFill>
                  </a:tcPr>
                </a:tc>
                <a:tc>
                  <a:txBody>
                    <a:bodyPr/>
                    <a:lstStyle/>
                    <a:p>
                      <a:pPr lvl="0">
                        <a:buNone/>
                      </a:pPr>
                      <a:r>
                        <a:rPr lang="en-US" sz="3200">
                          <a:solidFill>
                            <a:srgbClr val="000000"/>
                          </a:solidFill>
                          <a:effectLst/>
                        </a:rPr>
                        <a:t>Korban</a:t>
                      </a:r>
                    </a:p>
                  </a:txBody>
                  <a:tcPr marL="68580" marR="68580" marT="0" marB="0">
                    <a:solidFill>
                      <a:schemeClr val="bg1"/>
                    </a:solidFill>
                  </a:tcPr>
                </a:tc>
                <a:extLst>
                  <a:ext uri="{0D108BD9-81ED-4DB2-BD59-A6C34878D82A}">
                    <a16:rowId xmlns:a16="http://schemas.microsoft.com/office/drawing/2014/main" val="7308141"/>
                  </a:ext>
                </a:extLst>
              </a:tr>
              <a:tr h="547844">
                <a:tc>
                  <a:txBody>
                    <a:bodyPr/>
                    <a:lstStyle/>
                    <a:p>
                      <a:pPr lvl="0">
                        <a:buNone/>
                      </a:pPr>
                      <a:r>
                        <a:rPr lang="en-US" sz="3200">
                          <a:solidFill>
                            <a:srgbClr val="000000"/>
                          </a:solidFill>
                          <a:effectLst/>
                        </a:rPr>
                        <a:t>Grace</a:t>
                      </a:r>
                    </a:p>
                  </a:txBody>
                  <a:tcPr marL="68580" marR="68580" marT="0" marB="0">
                    <a:solidFill>
                      <a:schemeClr val="bg1"/>
                    </a:solidFill>
                  </a:tcPr>
                </a:tc>
                <a:tc>
                  <a:txBody>
                    <a:bodyPr/>
                    <a:lstStyle/>
                    <a:p>
                      <a:pPr lvl="0">
                        <a:buNone/>
                      </a:pPr>
                      <a:r>
                        <a:rPr lang="en-US" sz="3200">
                          <a:solidFill>
                            <a:srgbClr val="000000"/>
                          </a:solidFill>
                          <a:effectLst/>
                        </a:rPr>
                        <a:t>Joe</a:t>
                      </a:r>
                    </a:p>
                  </a:txBody>
                  <a:tcPr marL="68580" marR="68580" marT="0" marB="0">
                    <a:solidFill>
                      <a:schemeClr val="bg1"/>
                    </a:solidFill>
                  </a:tcPr>
                </a:tc>
                <a:tc>
                  <a:txBody>
                    <a:bodyPr/>
                    <a:lstStyle/>
                    <a:p>
                      <a:pPr lvl="0">
                        <a:buNone/>
                      </a:pPr>
                      <a:r>
                        <a:rPr lang="en-US" sz="3200">
                          <a:solidFill>
                            <a:srgbClr val="000000"/>
                          </a:solidFill>
                          <a:effectLst/>
                        </a:rPr>
                        <a:t>Wylie</a:t>
                      </a:r>
                    </a:p>
                  </a:txBody>
                  <a:tcPr marL="68580" marR="68580" marT="0" marB="0">
                    <a:solidFill>
                      <a:schemeClr val="bg1"/>
                    </a:solidFill>
                  </a:tcPr>
                </a:tc>
                <a:tc>
                  <a:txBody>
                    <a:bodyPr/>
                    <a:lstStyle/>
                    <a:p>
                      <a:pPr lvl="0">
                        <a:buNone/>
                      </a:pPr>
                      <a:r>
                        <a:rPr lang="en-US" sz="3200">
                          <a:solidFill>
                            <a:srgbClr val="000000"/>
                          </a:solidFill>
                          <a:effectLst/>
                        </a:rPr>
                        <a:t>Brianne</a:t>
                      </a:r>
                    </a:p>
                  </a:txBody>
                  <a:tcPr marL="68580" marR="68580" marT="0" marB="0">
                    <a:solidFill>
                      <a:schemeClr val="bg1"/>
                    </a:solidFill>
                  </a:tcPr>
                </a:tc>
                <a:tc>
                  <a:txBody>
                    <a:bodyPr/>
                    <a:lstStyle/>
                    <a:p>
                      <a:pPr lvl="0">
                        <a:buNone/>
                      </a:pPr>
                      <a:r>
                        <a:rPr lang="en-US" sz="3200" err="1">
                          <a:solidFill>
                            <a:srgbClr val="000000"/>
                          </a:solidFill>
                          <a:effectLst/>
                        </a:rPr>
                        <a:t>Momo</a:t>
                      </a:r>
                    </a:p>
                  </a:txBody>
                  <a:tcPr marL="68580" marR="68580" marT="0" marB="0">
                    <a:solidFill>
                      <a:schemeClr val="bg1"/>
                    </a:solidFill>
                  </a:tcPr>
                </a:tc>
                <a:tc>
                  <a:txBody>
                    <a:bodyPr/>
                    <a:lstStyle/>
                    <a:p>
                      <a:pPr lvl="0">
                        <a:buNone/>
                      </a:pPr>
                      <a:r>
                        <a:rPr lang="en-US" sz="3200">
                          <a:solidFill>
                            <a:srgbClr val="000000"/>
                          </a:solidFill>
                          <a:effectLst/>
                        </a:rPr>
                        <a:t>Corey</a:t>
                      </a:r>
                    </a:p>
                  </a:txBody>
                  <a:tcPr marL="68580" marR="68580" marT="0" marB="0">
                    <a:solidFill>
                      <a:schemeClr val="bg1"/>
                    </a:solidFill>
                  </a:tcPr>
                </a:tc>
                <a:tc>
                  <a:txBody>
                    <a:bodyPr/>
                    <a:lstStyle/>
                    <a:p>
                      <a:pPr lvl="0">
                        <a:buNone/>
                      </a:pPr>
                      <a:r>
                        <a:rPr lang="en-US" sz="3200">
                          <a:solidFill>
                            <a:srgbClr val="000000"/>
                          </a:solidFill>
                          <a:effectLst/>
                        </a:rPr>
                        <a:t>Jack</a:t>
                      </a:r>
                    </a:p>
                  </a:txBody>
                  <a:tcPr marL="68580" marR="68580" marT="0" marB="0">
                    <a:solidFill>
                      <a:schemeClr val="bg1"/>
                    </a:solidFill>
                  </a:tcPr>
                </a:tc>
                <a:extLst>
                  <a:ext uri="{0D108BD9-81ED-4DB2-BD59-A6C34878D82A}">
                    <a16:rowId xmlns:a16="http://schemas.microsoft.com/office/drawing/2014/main" val="1137310645"/>
                  </a:ext>
                </a:extLst>
              </a:tr>
            </a:tbl>
          </a:graphicData>
        </a:graphic>
      </p:graphicFrame>
    </p:spTree>
    <p:extLst>
      <p:ext uri="{BB962C8B-B14F-4D97-AF65-F5344CB8AC3E}">
        <p14:creationId xmlns:p14="http://schemas.microsoft.com/office/powerpoint/2010/main" val="4007987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CE1B-6BB6-478E-B1AB-9ED12D2E5331}"/>
              </a:ext>
            </a:extLst>
          </p:cNvPr>
          <p:cNvSpPr>
            <a:spLocks noGrp="1"/>
          </p:cNvSpPr>
          <p:nvPr>
            <p:ph type="title"/>
          </p:nvPr>
        </p:nvSpPr>
        <p:spPr/>
        <p:txBody>
          <a:bodyPr/>
          <a:lstStyle/>
          <a:p>
            <a:r>
              <a:rPr lang="en-US"/>
              <a:t>1B</a:t>
            </a:r>
          </a:p>
        </p:txBody>
      </p:sp>
      <p:graphicFrame>
        <p:nvGraphicFramePr>
          <p:cNvPr id="4" name="Table 4">
            <a:extLst>
              <a:ext uri="{FF2B5EF4-FFF2-40B4-BE49-F238E27FC236}">
                <a16:creationId xmlns:a16="http://schemas.microsoft.com/office/drawing/2014/main" id="{6F06B664-731E-47A2-AD4D-1EE61B8CA4BC}"/>
              </a:ext>
            </a:extLst>
          </p:cNvPr>
          <p:cNvGraphicFramePr>
            <a:graphicFrameLocks noGrp="1"/>
          </p:cNvGraphicFramePr>
          <p:nvPr>
            <p:ph idx="1"/>
            <p:extLst>
              <p:ext uri="{D42A27DB-BD31-4B8C-83A1-F6EECF244321}">
                <p14:modId xmlns:p14="http://schemas.microsoft.com/office/powerpoint/2010/main" val="2462947670"/>
              </p:ext>
            </p:extLst>
          </p:nvPr>
        </p:nvGraphicFramePr>
        <p:xfrm>
          <a:off x="11723" y="1828800"/>
          <a:ext cx="12195568" cy="2895600"/>
        </p:xfrm>
        <a:graphic>
          <a:graphicData uri="http://schemas.openxmlformats.org/drawingml/2006/table">
            <a:tbl>
              <a:tblPr firstRow="1" bandRow="1">
                <a:tableStyleId>{5C22544A-7EE6-4342-B048-85BDC9FD1C3A}</a:tableStyleId>
              </a:tblPr>
              <a:tblGrid>
                <a:gridCol w="1742224">
                  <a:extLst>
                    <a:ext uri="{9D8B030D-6E8A-4147-A177-3AD203B41FA5}">
                      <a16:colId xmlns:a16="http://schemas.microsoft.com/office/drawing/2014/main" val="301294442"/>
                    </a:ext>
                  </a:extLst>
                </a:gridCol>
                <a:gridCol w="1742224">
                  <a:extLst>
                    <a:ext uri="{9D8B030D-6E8A-4147-A177-3AD203B41FA5}">
                      <a16:colId xmlns:a16="http://schemas.microsoft.com/office/drawing/2014/main" val="2251729190"/>
                    </a:ext>
                  </a:extLst>
                </a:gridCol>
                <a:gridCol w="1742224">
                  <a:extLst>
                    <a:ext uri="{9D8B030D-6E8A-4147-A177-3AD203B41FA5}">
                      <a16:colId xmlns:a16="http://schemas.microsoft.com/office/drawing/2014/main" val="3325157991"/>
                    </a:ext>
                  </a:extLst>
                </a:gridCol>
                <a:gridCol w="1742224">
                  <a:extLst>
                    <a:ext uri="{9D8B030D-6E8A-4147-A177-3AD203B41FA5}">
                      <a16:colId xmlns:a16="http://schemas.microsoft.com/office/drawing/2014/main" val="598275036"/>
                    </a:ext>
                  </a:extLst>
                </a:gridCol>
                <a:gridCol w="1742224">
                  <a:extLst>
                    <a:ext uri="{9D8B030D-6E8A-4147-A177-3AD203B41FA5}">
                      <a16:colId xmlns:a16="http://schemas.microsoft.com/office/drawing/2014/main" val="688375769"/>
                    </a:ext>
                  </a:extLst>
                </a:gridCol>
                <a:gridCol w="1742224">
                  <a:extLst>
                    <a:ext uri="{9D8B030D-6E8A-4147-A177-3AD203B41FA5}">
                      <a16:colId xmlns:a16="http://schemas.microsoft.com/office/drawing/2014/main" val="3032194786"/>
                    </a:ext>
                  </a:extLst>
                </a:gridCol>
                <a:gridCol w="1742224">
                  <a:extLst>
                    <a:ext uri="{9D8B030D-6E8A-4147-A177-3AD203B41FA5}">
                      <a16:colId xmlns:a16="http://schemas.microsoft.com/office/drawing/2014/main" val="3417557901"/>
                    </a:ext>
                  </a:extLst>
                </a:gridCol>
              </a:tblGrid>
              <a:tr h="370840">
                <a:tc>
                  <a:txBody>
                    <a:bodyPr/>
                    <a:lstStyle/>
                    <a:p>
                      <a:pPr>
                        <a:buNone/>
                      </a:pPr>
                      <a:r>
                        <a:rPr lang="en-US" sz="3200"/>
                        <a:t>Group 1</a:t>
                      </a:r>
                    </a:p>
                  </a:txBody>
                  <a:tcPr/>
                </a:tc>
                <a:tc>
                  <a:txBody>
                    <a:bodyPr/>
                    <a:lstStyle/>
                    <a:p>
                      <a:pPr>
                        <a:buNone/>
                      </a:pPr>
                      <a:r>
                        <a:rPr lang="en-US" sz="3200"/>
                        <a:t>Group 2</a:t>
                      </a:r>
                    </a:p>
                  </a:txBody>
                  <a:tcPr/>
                </a:tc>
                <a:tc>
                  <a:txBody>
                    <a:bodyPr/>
                    <a:lstStyle/>
                    <a:p>
                      <a:pPr>
                        <a:buNone/>
                      </a:pPr>
                      <a:r>
                        <a:rPr lang="en-US" sz="3200"/>
                        <a:t>Group 3</a:t>
                      </a:r>
                    </a:p>
                  </a:txBody>
                  <a:tcPr/>
                </a:tc>
                <a:tc>
                  <a:txBody>
                    <a:bodyPr/>
                    <a:lstStyle/>
                    <a:p>
                      <a:pPr>
                        <a:buNone/>
                      </a:pPr>
                      <a:r>
                        <a:rPr lang="en-US" sz="3200"/>
                        <a:t>Group 4</a:t>
                      </a:r>
                    </a:p>
                  </a:txBody>
                  <a:tcPr/>
                </a:tc>
                <a:tc>
                  <a:txBody>
                    <a:bodyPr/>
                    <a:lstStyle/>
                    <a:p>
                      <a:pPr>
                        <a:buNone/>
                      </a:pPr>
                      <a:r>
                        <a:rPr lang="en-US" sz="3200"/>
                        <a:t>Group 5</a:t>
                      </a:r>
                    </a:p>
                  </a:txBody>
                  <a:tcPr/>
                </a:tc>
                <a:tc>
                  <a:txBody>
                    <a:bodyPr/>
                    <a:lstStyle/>
                    <a:p>
                      <a:pPr>
                        <a:buNone/>
                      </a:pPr>
                      <a:r>
                        <a:rPr lang="en-US" sz="3200"/>
                        <a:t>Group 6</a:t>
                      </a:r>
                    </a:p>
                  </a:txBody>
                  <a:tcPr/>
                </a:tc>
                <a:tc>
                  <a:txBody>
                    <a:bodyPr/>
                    <a:lstStyle/>
                    <a:p>
                      <a:pPr lvl="0">
                        <a:buNone/>
                      </a:pPr>
                      <a:r>
                        <a:rPr lang="en-US" sz="3200"/>
                        <a:t>Group 7</a:t>
                      </a:r>
                    </a:p>
                  </a:txBody>
                  <a:tcPr/>
                </a:tc>
                <a:extLst>
                  <a:ext uri="{0D108BD9-81ED-4DB2-BD59-A6C34878D82A}">
                    <a16:rowId xmlns:a16="http://schemas.microsoft.com/office/drawing/2014/main" val="384651813"/>
                  </a:ext>
                </a:extLst>
              </a:tr>
              <a:tr h="370840">
                <a:tc>
                  <a:txBody>
                    <a:bodyPr/>
                    <a:lstStyle/>
                    <a:p>
                      <a:pPr>
                        <a:buNone/>
                      </a:pPr>
                      <a:r>
                        <a:rPr lang="en-US" sz="3200"/>
                        <a:t>Nena</a:t>
                      </a:r>
                    </a:p>
                  </a:txBody>
                  <a:tcPr/>
                </a:tc>
                <a:tc>
                  <a:txBody>
                    <a:bodyPr/>
                    <a:lstStyle/>
                    <a:p>
                      <a:pPr>
                        <a:buNone/>
                      </a:pPr>
                      <a:r>
                        <a:rPr lang="en-US" sz="3200" err="1"/>
                        <a:t>Nyagam</a:t>
                      </a:r>
                      <a:endParaRPr lang="en-US" sz="3200"/>
                    </a:p>
                  </a:txBody>
                  <a:tcPr/>
                </a:tc>
                <a:tc>
                  <a:txBody>
                    <a:bodyPr/>
                    <a:lstStyle/>
                    <a:p>
                      <a:pPr>
                        <a:buNone/>
                      </a:pPr>
                      <a:r>
                        <a:rPr lang="en-US" sz="3200"/>
                        <a:t>Isaiah</a:t>
                      </a:r>
                    </a:p>
                  </a:txBody>
                  <a:tcPr/>
                </a:tc>
                <a:tc>
                  <a:txBody>
                    <a:bodyPr/>
                    <a:lstStyle/>
                    <a:p>
                      <a:pPr>
                        <a:buNone/>
                      </a:pPr>
                      <a:r>
                        <a:rPr lang="en-US" sz="3200"/>
                        <a:t>Celina</a:t>
                      </a:r>
                    </a:p>
                  </a:txBody>
                  <a:tcPr/>
                </a:tc>
                <a:tc>
                  <a:txBody>
                    <a:bodyPr/>
                    <a:lstStyle/>
                    <a:p>
                      <a:pPr>
                        <a:buNone/>
                      </a:pPr>
                      <a:r>
                        <a:rPr lang="en-US" sz="3200"/>
                        <a:t>Liam</a:t>
                      </a:r>
                    </a:p>
                  </a:txBody>
                  <a:tcPr/>
                </a:tc>
                <a:tc>
                  <a:txBody>
                    <a:bodyPr/>
                    <a:lstStyle/>
                    <a:p>
                      <a:pPr>
                        <a:buNone/>
                      </a:pPr>
                      <a:r>
                        <a:rPr lang="en-US" sz="3200"/>
                        <a:t>Mariela</a:t>
                      </a:r>
                    </a:p>
                  </a:txBody>
                  <a:tcPr/>
                </a:tc>
                <a:tc>
                  <a:txBody>
                    <a:bodyPr/>
                    <a:lstStyle/>
                    <a:p>
                      <a:pPr lvl="0">
                        <a:buNone/>
                      </a:pPr>
                      <a:r>
                        <a:rPr lang="en-US" sz="3200"/>
                        <a:t>Ethan</a:t>
                      </a:r>
                    </a:p>
                  </a:txBody>
                  <a:tcPr/>
                </a:tc>
                <a:extLst>
                  <a:ext uri="{0D108BD9-81ED-4DB2-BD59-A6C34878D82A}">
                    <a16:rowId xmlns:a16="http://schemas.microsoft.com/office/drawing/2014/main" val="1302235930"/>
                  </a:ext>
                </a:extLst>
              </a:tr>
              <a:tr h="370840">
                <a:tc>
                  <a:txBody>
                    <a:bodyPr/>
                    <a:lstStyle/>
                    <a:p>
                      <a:pPr>
                        <a:buNone/>
                      </a:pPr>
                      <a:r>
                        <a:rPr lang="en-US" sz="3200"/>
                        <a:t>Abdi</a:t>
                      </a:r>
                    </a:p>
                  </a:txBody>
                  <a:tcPr/>
                </a:tc>
                <a:tc>
                  <a:txBody>
                    <a:bodyPr/>
                    <a:lstStyle/>
                    <a:p>
                      <a:pPr>
                        <a:buNone/>
                      </a:pPr>
                      <a:r>
                        <a:rPr lang="en-US" sz="3200"/>
                        <a:t>Katy</a:t>
                      </a:r>
                    </a:p>
                  </a:txBody>
                  <a:tcPr/>
                </a:tc>
                <a:tc>
                  <a:txBody>
                    <a:bodyPr/>
                    <a:lstStyle/>
                    <a:p>
                      <a:pPr>
                        <a:buNone/>
                      </a:pPr>
                      <a:r>
                        <a:rPr lang="en-US" sz="3200"/>
                        <a:t>Addie</a:t>
                      </a:r>
                    </a:p>
                  </a:txBody>
                  <a:tcPr/>
                </a:tc>
                <a:tc>
                  <a:txBody>
                    <a:bodyPr/>
                    <a:lstStyle/>
                    <a:p>
                      <a:pPr>
                        <a:buNone/>
                      </a:pPr>
                      <a:r>
                        <a:rPr lang="en-US" sz="3200"/>
                        <a:t>Chevy</a:t>
                      </a:r>
                    </a:p>
                  </a:txBody>
                  <a:tcPr/>
                </a:tc>
                <a:tc>
                  <a:txBody>
                    <a:bodyPr/>
                    <a:lstStyle/>
                    <a:p>
                      <a:pPr>
                        <a:buNone/>
                      </a:pPr>
                      <a:r>
                        <a:rPr lang="en-US" sz="3200"/>
                        <a:t>Ella</a:t>
                      </a:r>
                    </a:p>
                  </a:txBody>
                  <a:tcPr/>
                </a:tc>
                <a:tc>
                  <a:txBody>
                    <a:bodyPr/>
                    <a:lstStyle/>
                    <a:p>
                      <a:pPr>
                        <a:buNone/>
                      </a:pPr>
                      <a:r>
                        <a:rPr lang="en-US" sz="3200"/>
                        <a:t>Linders</a:t>
                      </a:r>
                    </a:p>
                  </a:txBody>
                  <a:tcPr/>
                </a:tc>
                <a:tc>
                  <a:txBody>
                    <a:bodyPr/>
                    <a:lstStyle/>
                    <a:p>
                      <a:pPr lvl="0">
                        <a:buNone/>
                      </a:pPr>
                      <a:r>
                        <a:rPr lang="en-US" sz="3200" err="1"/>
                        <a:t>Kaven</a:t>
                      </a:r>
                      <a:endParaRPr lang="en-US" sz="3200"/>
                    </a:p>
                  </a:txBody>
                  <a:tcPr/>
                </a:tc>
                <a:extLst>
                  <a:ext uri="{0D108BD9-81ED-4DB2-BD59-A6C34878D82A}">
                    <a16:rowId xmlns:a16="http://schemas.microsoft.com/office/drawing/2014/main" val="3297936088"/>
                  </a:ext>
                </a:extLst>
              </a:tr>
              <a:tr h="370840">
                <a:tc>
                  <a:txBody>
                    <a:bodyPr/>
                    <a:lstStyle/>
                    <a:p>
                      <a:pPr>
                        <a:buNone/>
                      </a:pPr>
                      <a:r>
                        <a:rPr lang="en-US" sz="3200"/>
                        <a:t>Jasmine</a:t>
                      </a:r>
                    </a:p>
                  </a:txBody>
                  <a:tcPr/>
                </a:tc>
                <a:tc>
                  <a:txBody>
                    <a:bodyPr/>
                    <a:lstStyle/>
                    <a:p>
                      <a:pPr>
                        <a:buNone/>
                      </a:pPr>
                      <a:r>
                        <a:rPr lang="en-US" sz="3200"/>
                        <a:t>Nick</a:t>
                      </a:r>
                    </a:p>
                  </a:txBody>
                  <a:tcPr/>
                </a:tc>
                <a:tc>
                  <a:txBody>
                    <a:bodyPr/>
                    <a:lstStyle/>
                    <a:p>
                      <a:pPr>
                        <a:buNone/>
                      </a:pPr>
                      <a:r>
                        <a:rPr lang="en-US" sz="3200"/>
                        <a:t>Avery</a:t>
                      </a:r>
                    </a:p>
                  </a:txBody>
                  <a:tcPr/>
                </a:tc>
                <a:tc>
                  <a:txBody>
                    <a:bodyPr/>
                    <a:lstStyle/>
                    <a:p>
                      <a:pPr>
                        <a:buNone/>
                      </a:pPr>
                      <a:r>
                        <a:rPr lang="en-US" sz="3200"/>
                        <a:t>Hector</a:t>
                      </a:r>
                    </a:p>
                  </a:txBody>
                  <a:tcPr/>
                </a:tc>
                <a:tc>
                  <a:txBody>
                    <a:bodyPr/>
                    <a:lstStyle/>
                    <a:p>
                      <a:pPr>
                        <a:buNone/>
                      </a:pPr>
                      <a:r>
                        <a:rPr lang="en-US" sz="3200"/>
                        <a:t>Kennedy</a:t>
                      </a:r>
                    </a:p>
                  </a:txBody>
                  <a:tcPr/>
                </a:tc>
                <a:tc>
                  <a:txBody>
                    <a:bodyPr/>
                    <a:lstStyle/>
                    <a:p>
                      <a:pPr>
                        <a:buNone/>
                      </a:pPr>
                      <a:r>
                        <a:rPr lang="en-US" sz="3200"/>
                        <a:t>Jose</a:t>
                      </a:r>
                    </a:p>
                  </a:txBody>
                  <a:tcPr/>
                </a:tc>
                <a:tc>
                  <a:txBody>
                    <a:bodyPr/>
                    <a:lstStyle/>
                    <a:p>
                      <a:pPr lvl="0">
                        <a:buNone/>
                      </a:pPr>
                      <a:r>
                        <a:rPr lang="en-US" sz="3200"/>
                        <a:t>Sam</a:t>
                      </a:r>
                    </a:p>
                  </a:txBody>
                  <a:tcPr/>
                </a:tc>
                <a:extLst>
                  <a:ext uri="{0D108BD9-81ED-4DB2-BD59-A6C34878D82A}">
                    <a16:rowId xmlns:a16="http://schemas.microsoft.com/office/drawing/2014/main" val="1816433876"/>
                  </a:ext>
                </a:extLst>
              </a:tr>
              <a:tr h="370840">
                <a:tc>
                  <a:txBody>
                    <a:bodyPr/>
                    <a:lstStyle/>
                    <a:p>
                      <a:pPr>
                        <a:buNone/>
                      </a:pPr>
                      <a:r>
                        <a:rPr lang="en-US" sz="3200"/>
                        <a:t>Alexis</a:t>
                      </a:r>
                    </a:p>
                  </a:txBody>
                  <a:tcPr/>
                </a:tc>
                <a:tc>
                  <a:txBody>
                    <a:bodyPr/>
                    <a:lstStyle/>
                    <a:p>
                      <a:pPr>
                        <a:buNone/>
                      </a:pPr>
                      <a:r>
                        <a:rPr lang="en-US" sz="3200"/>
                        <a:t>Tanner</a:t>
                      </a:r>
                    </a:p>
                  </a:txBody>
                  <a:tcPr/>
                </a:tc>
                <a:tc>
                  <a:txBody>
                    <a:bodyPr/>
                    <a:lstStyle/>
                    <a:p>
                      <a:pPr>
                        <a:buNone/>
                      </a:pPr>
                      <a:r>
                        <a:rPr lang="en-US" sz="3200"/>
                        <a:t>Zahra</a:t>
                      </a:r>
                    </a:p>
                  </a:txBody>
                  <a:tcPr/>
                </a:tc>
                <a:tc>
                  <a:txBody>
                    <a:bodyPr/>
                    <a:lstStyle/>
                    <a:p>
                      <a:pPr>
                        <a:buNone/>
                      </a:pPr>
                      <a:r>
                        <a:rPr lang="en-US" sz="3200"/>
                        <a:t>Marisol</a:t>
                      </a:r>
                    </a:p>
                  </a:txBody>
                  <a:tcPr/>
                </a:tc>
                <a:tc>
                  <a:txBody>
                    <a:bodyPr/>
                    <a:lstStyle/>
                    <a:p>
                      <a:pPr>
                        <a:buNone/>
                      </a:pPr>
                      <a:r>
                        <a:rPr lang="en-US" sz="3200"/>
                        <a:t>Ralph</a:t>
                      </a:r>
                    </a:p>
                  </a:txBody>
                  <a:tcPr/>
                </a:tc>
                <a:tc>
                  <a:txBody>
                    <a:bodyPr/>
                    <a:lstStyle/>
                    <a:p>
                      <a:pPr>
                        <a:buNone/>
                      </a:pPr>
                      <a:r>
                        <a:rPr lang="en-US" sz="3200"/>
                        <a:t>Auna</a:t>
                      </a:r>
                    </a:p>
                  </a:txBody>
                  <a:tcPr/>
                </a:tc>
                <a:tc>
                  <a:txBody>
                    <a:bodyPr/>
                    <a:lstStyle/>
                    <a:p>
                      <a:pPr lvl="0">
                        <a:buNone/>
                      </a:pPr>
                      <a:r>
                        <a:rPr lang="en-US" sz="3200"/>
                        <a:t>Dylan</a:t>
                      </a:r>
                    </a:p>
                  </a:txBody>
                  <a:tcPr/>
                </a:tc>
                <a:extLst>
                  <a:ext uri="{0D108BD9-81ED-4DB2-BD59-A6C34878D82A}">
                    <a16:rowId xmlns:a16="http://schemas.microsoft.com/office/drawing/2014/main" val="1750769338"/>
                  </a:ext>
                </a:extLst>
              </a:tr>
            </a:tbl>
          </a:graphicData>
        </a:graphic>
      </p:graphicFrame>
    </p:spTree>
    <p:extLst>
      <p:ext uri="{BB962C8B-B14F-4D97-AF65-F5344CB8AC3E}">
        <p14:creationId xmlns:p14="http://schemas.microsoft.com/office/powerpoint/2010/main" val="1016593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FB71-4B28-42EF-97BD-563546802ECD}"/>
              </a:ext>
            </a:extLst>
          </p:cNvPr>
          <p:cNvSpPr>
            <a:spLocks noGrp="1"/>
          </p:cNvSpPr>
          <p:nvPr>
            <p:ph type="title"/>
          </p:nvPr>
        </p:nvSpPr>
        <p:spPr/>
        <p:txBody>
          <a:bodyPr/>
          <a:lstStyle/>
          <a:p>
            <a:r>
              <a:rPr lang="en-US"/>
              <a:t>2B</a:t>
            </a:r>
          </a:p>
        </p:txBody>
      </p:sp>
      <p:graphicFrame>
        <p:nvGraphicFramePr>
          <p:cNvPr id="6" name="Table 6">
            <a:extLst>
              <a:ext uri="{FF2B5EF4-FFF2-40B4-BE49-F238E27FC236}">
                <a16:creationId xmlns:a16="http://schemas.microsoft.com/office/drawing/2014/main" id="{A9EC99C5-A7C0-43B7-9C3A-7CC25D354DE1}"/>
              </a:ext>
            </a:extLst>
          </p:cNvPr>
          <p:cNvGraphicFramePr>
            <a:graphicFrameLocks noGrp="1"/>
          </p:cNvGraphicFramePr>
          <p:nvPr>
            <p:ph idx="1"/>
            <p:extLst>
              <p:ext uri="{D42A27DB-BD31-4B8C-83A1-F6EECF244321}">
                <p14:modId xmlns:p14="http://schemas.microsoft.com/office/powerpoint/2010/main" val="2931155345"/>
              </p:ext>
            </p:extLst>
          </p:nvPr>
        </p:nvGraphicFramePr>
        <p:xfrm>
          <a:off x="-23446" y="1828800"/>
          <a:ext cx="12242586" cy="2895600"/>
        </p:xfrm>
        <a:graphic>
          <a:graphicData uri="http://schemas.openxmlformats.org/drawingml/2006/table">
            <a:tbl>
              <a:tblPr firstRow="1" bandRow="1">
                <a:tableStyleId>{5C22544A-7EE6-4342-B048-85BDC9FD1C3A}</a:tableStyleId>
              </a:tblPr>
              <a:tblGrid>
                <a:gridCol w="2040431">
                  <a:extLst>
                    <a:ext uri="{9D8B030D-6E8A-4147-A177-3AD203B41FA5}">
                      <a16:colId xmlns:a16="http://schemas.microsoft.com/office/drawing/2014/main" val="1299180498"/>
                    </a:ext>
                  </a:extLst>
                </a:gridCol>
                <a:gridCol w="2040431">
                  <a:extLst>
                    <a:ext uri="{9D8B030D-6E8A-4147-A177-3AD203B41FA5}">
                      <a16:colId xmlns:a16="http://schemas.microsoft.com/office/drawing/2014/main" val="4125030698"/>
                    </a:ext>
                  </a:extLst>
                </a:gridCol>
                <a:gridCol w="2040431">
                  <a:extLst>
                    <a:ext uri="{9D8B030D-6E8A-4147-A177-3AD203B41FA5}">
                      <a16:colId xmlns:a16="http://schemas.microsoft.com/office/drawing/2014/main" val="3340356087"/>
                    </a:ext>
                  </a:extLst>
                </a:gridCol>
                <a:gridCol w="2040431">
                  <a:extLst>
                    <a:ext uri="{9D8B030D-6E8A-4147-A177-3AD203B41FA5}">
                      <a16:colId xmlns:a16="http://schemas.microsoft.com/office/drawing/2014/main" val="680087509"/>
                    </a:ext>
                  </a:extLst>
                </a:gridCol>
                <a:gridCol w="2040431">
                  <a:extLst>
                    <a:ext uri="{9D8B030D-6E8A-4147-A177-3AD203B41FA5}">
                      <a16:colId xmlns:a16="http://schemas.microsoft.com/office/drawing/2014/main" val="1144126962"/>
                    </a:ext>
                  </a:extLst>
                </a:gridCol>
                <a:gridCol w="2040431">
                  <a:extLst>
                    <a:ext uri="{9D8B030D-6E8A-4147-A177-3AD203B41FA5}">
                      <a16:colId xmlns:a16="http://schemas.microsoft.com/office/drawing/2014/main" val="1025464049"/>
                    </a:ext>
                  </a:extLst>
                </a:gridCol>
              </a:tblGrid>
              <a:tr h="370840">
                <a:tc>
                  <a:txBody>
                    <a:bodyPr/>
                    <a:lstStyle/>
                    <a:p>
                      <a:pPr>
                        <a:buNone/>
                      </a:pPr>
                      <a:r>
                        <a:rPr lang="en-US" sz="3200"/>
                        <a:t>Group 1</a:t>
                      </a:r>
                    </a:p>
                  </a:txBody>
                  <a:tcPr/>
                </a:tc>
                <a:tc>
                  <a:txBody>
                    <a:bodyPr/>
                    <a:lstStyle/>
                    <a:p>
                      <a:pPr>
                        <a:buNone/>
                      </a:pPr>
                      <a:r>
                        <a:rPr lang="en-US" sz="3200"/>
                        <a:t>Group 2</a:t>
                      </a:r>
                    </a:p>
                  </a:txBody>
                  <a:tcPr/>
                </a:tc>
                <a:tc>
                  <a:txBody>
                    <a:bodyPr/>
                    <a:lstStyle/>
                    <a:p>
                      <a:pPr>
                        <a:buNone/>
                      </a:pPr>
                      <a:r>
                        <a:rPr lang="en-US" sz="3200"/>
                        <a:t>Group 3</a:t>
                      </a:r>
                    </a:p>
                  </a:txBody>
                  <a:tcPr/>
                </a:tc>
                <a:tc>
                  <a:txBody>
                    <a:bodyPr/>
                    <a:lstStyle/>
                    <a:p>
                      <a:pPr>
                        <a:buNone/>
                      </a:pPr>
                      <a:r>
                        <a:rPr lang="en-US" sz="3200"/>
                        <a:t>Group 4</a:t>
                      </a:r>
                    </a:p>
                  </a:txBody>
                  <a:tcPr/>
                </a:tc>
                <a:tc>
                  <a:txBody>
                    <a:bodyPr/>
                    <a:lstStyle/>
                    <a:p>
                      <a:pPr>
                        <a:buNone/>
                      </a:pPr>
                      <a:r>
                        <a:rPr lang="en-US" sz="3200"/>
                        <a:t>Group 5</a:t>
                      </a:r>
                    </a:p>
                  </a:txBody>
                  <a:tcPr/>
                </a:tc>
                <a:tc>
                  <a:txBody>
                    <a:bodyPr/>
                    <a:lstStyle/>
                    <a:p>
                      <a:pPr lvl="0">
                        <a:buNone/>
                      </a:pPr>
                      <a:r>
                        <a:rPr lang="en-US" sz="3200"/>
                        <a:t>Group 6</a:t>
                      </a:r>
                    </a:p>
                  </a:txBody>
                  <a:tcPr/>
                </a:tc>
                <a:extLst>
                  <a:ext uri="{0D108BD9-81ED-4DB2-BD59-A6C34878D82A}">
                    <a16:rowId xmlns:a16="http://schemas.microsoft.com/office/drawing/2014/main" val="3080799559"/>
                  </a:ext>
                </a:extLst>
              </a:tr>
              <a:tr h="370840">
                <a:tc>
                  <a:txBody>
                    <a:bodyPr/>
                    <a:lstStyle/>
                    <a:p>
                      <a:pPr>
                        <a:buNone/>
                      </a:pPr>
                      <a:r>
                        <a:rPr lang="en-US" sz="3200"/>
                        <a:t>Ava</a:t>
                      </a:r>
                    </a:p>
                  </a:txBody>
                  <a:tcPr/>
                </a:tc>
                <a:tc>
                  <a:txBody>
                    <a:bodyPr/>
                    <a:lstStyle/>
                    <a:p>
                      <a:pPr>
                        <a:buNone/>
                      </a:pPr>
                      <a:r>
                        <a:rPr lang="en-US" sz="3200"/>
                        <a:t>Jacob</a:t>
                      </a:r>
                    </a:p>
                  </a:txBody>
                  <a:tcPr/>
                </a:tc>
                <a:tc>
                  <a:txBody>
                    <a:bodyPr/>
                    <a:lstStyle/>
                    <a:p>
                      <a:pPr>
                        <a:buNone/>
                      </a:pPr>
                      <a:r>
                        <a:rPr lang="en-US" sz="3200"/>
                        <a:t>Ava</a:t>
                      </a:r>
                    </a:p>
                  </a:txBody>
                  <a:tcPr/>
                </a:tc>
                <a:tc>
                  <a:txBody>
                    <a:bodyPr/>
                    <a:lstStyle/>
                    <a:p>
                      <a:pPr>
                        <a:buNone/>
                      </a:pPr>
                      <a:r>
                        <a:rPr lang="en-US" sz="3200"/>
                        <a:t>Taylor</a:t>
                      </a:r>
                    </a:p>
                  </a:txBody>
                  <a:tcPr/>
                </a:tc>
                <a:tc>
                  <a:txBody>
                    <a:bodyPr/>
                    <a:lstStyle/>
                    <a:p>
                      <a:pPr>
                        <a:buNone/>
                      </a:pPr>
                      <a:r>
                        <a:rPr lang="en-US" sz="3200"/>
                        <a:t>Paige</a:t>
                      </a:r>
                    </a:p>
                  </a:txBody>
                  <a:tcPr/>
                </a:tc>
                <a:tc>
                  <a:txBody>
                    <a:bodyPr/>
                    <a:lstStyle/>
                    <a:p>
                      <a:pPr lvl="0">
                        <a:buNone/>
                      </a:pPr>
                      <a:r>
                        <a:rPr lang="en-US" sz="3200"/>
                        <a:t>Logan</a:t>
                      </a:r>
                    </a:p>
                  </a:txBody>
                  <a:tcPr/>
                </a:tc>
                <a:extLst>
                  <a:ext uri="{0D108BD9-81ED-4DB2-BD59-A6C34878D82A}">
                    <a16:rowId xmlns:a16="http://schemas.microsoft.com/office/drawing/2014/main" val="221485290"/>
                  </a:ext>
                </a:extLst>
              </a:tr>
              <a:tr h="370840">
                <a:tc>
                  <a:txBody>
                    <a:bodyPr/>
                    <a:lstStyle/>
                    <a:p>
                      <a:pPr>
                        <a:buNone/>
                      </a:pPr>
                      <a:r>
                        <a:rPr lang="en-US" sz="3200"/>
                        <a:t>Josh N.</a:t>
                      </a:r>
                    </a:p>
                  </a:txBody>
                  <a:tcPr/>
                </a:tc>
                <a:tc>
                  <a:txBody>
                    <a:bodyPr/>
                    <a:lstStyle/>
                    <a:p>
                      <a:pPr>
                        <a:buNone/>
                      </a:pPr>
                      <a:r>
                        <a:rPr lang="en-US" sz="3200"/>
                        <a:t>Kyla</a:t>
                      </a:r>
                    </a:p>
                  </a:txBody>
                  <a:tcPr/>
                </a:tc>
                <a:tc>
                  <a:txBody>
                    <a:bodyPr/>
                    <a:lstStyle/>
                    <a:p>
                      <a:pPr>
                        <a:buNone/>
                      </a:pPr>
                      <a:r>
                        <a:rPr lang="en-US" sz="3200"/>
                        <a:t>Taylor</a:t>
                      </a:r>
                    </a:p>
                  </a:txBody>
                  <a:tcPr/>
                </a:tc>
                <a:tc>
                  <a:txBody>
                    <a:bodyPr/>
                    <a:lstStyle/>
                    <a:p>
                      <a:pPr>
                        <a:buNone/>
                      </a:pPr>
                      <a:r>
                        <a:rPr lang="en-US" sz="3200"/>
                        <a:t>Sky</a:t>
                      </a:r>
                    </a:p>
                  </a:txBody>
                  <a:tcPr/>
                </a:tc>
                <a:tc>
                  <a:txBody>
                    <a:bodyPr/>
                    <a:lstStyle/>
                    <a:p>
                      <a:pPr>
                        <a:buNone/>
                      </a:pPr>
                      <a:r>
                        <a:rPr lang="en-US" sz="3200"/>
                        <a:t>Maya</a:t>
                      </a:r>
                    </a:p>
                  </a:txBody>
                  <a:tcPr/>
                </a:tc>
                <a:tc>
                  <a:txBody>
                    <a:bodyPr/>
                    <a:lstStyle/>
                    <a:p>
                      <a:pPr lvl="0">
                        <a:buNone/>
                      </a:pPr>
                      <a:r>
                        <a:rPr lang="en-US" sz="3200"/>
                        <a:t>Jenna</a:t>
                      </a:r>
                    </a:p>
                  </a:txBody>
                  <a:tcPr/>
                </a:tc>
                <a:extLst>
                  <a:ext uri="{0D108BD9-81ED-4DB2-BD59-A6C34878D82A}">
                    <a16:rowId xmlns:a16="http://schemas.microsoft.com/office/drawing/2014/main" val="3069582661"/>
                  </a:ext>
                </a:extLst>
              </a:tr>
              <a:tr h="370840">
                <a:tc>
                  <a:txBody>
                    <a:bodyPr/>
                    <a:lstStyle/>
                    <a:p>
                      <a:pPr>
                        <a:buNone/>
                      </a:pPr>
                      <a:r>
                        <a:rPr lang="en-US" sz="3200"/>
                        <a:t>Kylie</a:t>
                      </a:r>
                    </a:p>
                  </a:txBody>
                  <a:tcPr/>
                </a:tc>
                <a:tc>
                  <a:txBody>
                    <a:bodyPr/>
                    <a:lstStyle/>
                    <a:p>
                      <a:pPr>
                        <a:buNone/>
                      </a:pPr>
                      <a:r>
                        <a:rPr lang="en-US" sz="3200"/>
                        <a:t>Ethan</a:t>
                      </a:r>
                    </a:p>
                  </a:txBody>
                  <a:tcPr/>
                </a:tc>
                <a:tc>
                  <a:txBody>
                    <a:bodyPr/>
                    <a:lstStyle/>
                    <a:p>
                      <a:pPr>
                        <a:buNone/>
                      </a:pPr>
                      <a:r>
                        <a:rPr lang="en-US" sz="3200"/>
                        <a:t>Sami</a:t>
                      </a:r>
                    </a:p>
                  </a:txBody>
                  <a:tcPr/>
                </a:tc>
                <a:tc>
                  <a:txBody>
                    <a:bodyPr/>
                    <a:lstStyle/>
                    <a:p>
                      <a:pPr>
                        <a:buNone/>
                      </a:pPr>
                      <a:r>
                        <a:rPr lang="en-US" sz="3200"/>
                        <a:t>Brayden</a:t>
                      </a:r>
                    </a:p>
                  </a:txBody>
                  <a:tcPr/>
                </a:tc>
                <a:tc>
                  <a:txBody>
                    <a:bodyPr/>
                    <a:lstStyle/>
                    <a:p>
                      <a:pPr>
                        <a:buNone/>
                      </a:pPr>
                      <a:r>
                        <a:rPr lang="en-US" sz="3200"/>
                        <a:t>Dominique</a:t>
                      </a:r>
                    </a:p>
                  </a:txBody>
                  <a:tcPr/>
                </a:tc>
                <a:tc>
                  <a:txBody>
                    <a:bodyPr/>
                    <a:lstStyle/>
                    <a:p>
                      <a:pPr lvl="0">
                        <a:buNone/>
                      </a:pPr>
                      <a:r>
                        <a:rPr lang="en-US" sz="3200"/>
                        <a:t>Fernando</a:t>
                      </a:r>
                    </a:p>
                  </a:txBody>
                  <a:tcPr/>
                </a:tc>
                <a:extLst>
                  <a:ext uri="{0D108BD9-81ED-4DB2-BD59-A6C34878D82A}">
                    <a16:rowId xmlns:a16="http://schemas.microsoft.com/office/drawing/2014/main" val="1273425219"/>
                  </a:ext>
                </a:extLst>
              </a:tr>
              <a:tr h="370839">
                <a:tc>
                  <a:txBody>
                    <a:bodyPr/>
                    <a:lstStyle/>
                    <a:p>
                      <a:pPr lvl="0">
                        <a:buNone/>
                      </a:pPr>
                      <a:r>
                        <a:rPr lang="en-US" sz="3200"/>
                        <a:t>Aiden</a:t>
                      </a:r>
                    </a:p>
                  </a:txBody>
                  <a:tcPr/>
                </a:tc>
                <a:tc>
                  <a:txBody>
                    <a:bodyPr/>
                    <a:lstStyle/>
                    <a:p>
                      <a:pPr lvl="0">
                        <a:buNone/>
                      </a:pPr>
                      <a:r>
                        <a:rPr lang="en-US" sz="3200"/>
                        <a:t>Josh R.</a:t>
                      </a:r>
                    </a:p>
                  </a:txBody>
                  <a:tcPr/>
                </a:tc>
                <a:tc>
                  <a:txBody>
                    <a:bodyPr/>
                    <a:lstStyle/>
                    <a:p>
                      <a:pPr lvl="0">
                        <a:buNone/>
                      </a:pPr>
                      <a:endParaRPr lang="en-US" sz="3200"/>
                    </a:p>
                  </a:txBody>
                  <a:tcPr/>
                </a:tc>
                <a:tc>
                  <a:txBody>
                    <a:bodyPr/>
                    <a:lstStyle/>
                    <a:p>
                      <a:pPr lvl="0">
                        <a:buNone/>
                      </a:pPr>
                      <a:endParaRPr lang="en-US" sz="3200"/>
                    </a:p>
                  </a:txBody>
                  <a:tcPr/>
                </a:tc>
                <a:tc>
                  <a:txBody>
                    <a:bodyPr/>
                    <a:lstStyle/>
                    <a:p>
                      <a:pPr lvl="0">
                        <a:buNone/>
                      </a:pPr>
                      <a:r>
                        <a:rPr lang="en-US" sz="3200"/>
                        <a:t>Hoover</a:t>
                      </a:r>
                    </a:p>
                  </a:txBody>
                  <a:tcPr/>
                </a:tc>
                <a:tc>
                  <a:txBody>
                    <a:bodyPr/>
                    <a:lstStyle/>
                    <a:p>
                      <a:pPr lvl="0" algn="l">
                        <a:buNone/>
                      </a:pPr>
                      <a:r>
                        <a:rPr lang="en-US" sz="3200" b="0" i="0" u="none" strike="noStrike" noProof="0">
                          <a:solidFill>
                            <a:srgbClr val="000000"/>
                          </a:solidFill>
                          <a:latin typeface="Calibri"/>
                        </a:rPr>
                        <a:t>Walker</a:t>
                      </a:r>
                      <a:endParaRPr lang="en-US" sz="3200"/>
                    </a:p>
                  </a:txBody>
                  <a:tcPr/>
                </a:tc>
                <a:extLst>
                  <a:ext uri="{0D108BD9-81ED-4DB2-BD59-A6C34878D82A}">
                    <a16:rowId xmlns:a16="http://schemas.microsoft.com/office/drawing/2014/main" val="1148446032"/>
                  </a:ext>
                </a:extLst>
              </a:tr>
            </a:tbl>
          </a:graphicData>
        </a:graphic>
      </p:graphicFrame>
    </p:spTree>
    <p:extLst>
      <p:ext uri="{BB962C8B-B14F-4D97-AF65-F5344CB8AC3E}">
        <p14:creationId xmlns:p14="http://schemas.microsoft.com/office/powerpoint/2010/main" val="135035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10;&#10;Description generated with very high confidence">
            <a:extLst>
              <a:ext uri="{FF2B5EF4-FFF2-40B4-BE49-F238E27FC236}">
                <a16:creationId xmlns:a16="http://schemas.microsoft.com/office/drawing/2014/main" id="{A4BEF0DB-AA5A-45DB-895E-2E911331880D}"/>
              </a:ext>
            </a:extLst>
          </p:cNvPr>
          <p:cNvPicPr>
            <a:picLocks noChangeAspect="1"/>
          </p:cNvPicPr>
          <p:nvPr/>
        </p:nvPicPr>
        <p:blipFill rotWithShape="1">
          <a:blip r:embed="rId2">
            <a:extLst>
              <a:ext uri="{28A0092B-C50C-407E-A947-70E740481C1C}">
                <a14:useLocalDpi xmlns:a14="http://schemas.microsoft.com/office/drawing/2010/main" val="0"/>
              </a:ext>
            </a:extLst>
          </a:blip>
          <a:srcRect r="2" b="2001"/>
          <a:stretch/>
        </p:blipFill>
        <p:spPr>
          <a:xfrm>
            <a:off x="20" y="10"/>
            <a:ext cx="6105635" cy="6857990"/>
          </a:xfrm>
          <a:prstGeom prst="rect">
            <a:avLst/>
          </a:prstGeom>
        </p:spPr>
      </p:pic>
      <p:sp>
        <p:nvSpPr>
          <p:cNvPr id="2" name="Title 1">
            <a:extLst>
              <a:ext uri="{FF2B5EF4-FFF2-40B4-BE49-F238E27FC236}">
                <a16:creationId xmlns:a16="http://schemas.microsoft.com/office/drawing/2014/main" id="{39A07E2E-8BD0-42B4-BFFF-7928BA754A23}"/>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6000"/>
              <a:t>The Story of Anne Frank</a:t>
            </a:r>
          </a:p>
        </p:txBody>
      </p:sp>
      <p:sp>
        <p:nvSpPr>
          <p:cNvPr id="3" name="Content Placeholder 2">
            <a:extLst>
              <a:ext uri="{FF2B5EF4-FFF2-40B4-BE49-F238E27FC236}">
                <a16:creationId xmlns:a16="http://schemas.microsoft.com/office/drawing/2014/main" id="{8EB516F2-F37B-464D-89E4-B78F555E1864}"/>
              </a:ext>
            </a:extLst>
          </p:cNvPr>
          <p:cNvSpPr>
            <a:spLocks noGrp="1"/>
          </p:cNvSpPr>
          <p:nvPr>
            <p:ph idx="1"/>
          </p:nvPr>
        </p:nvSpPr>
        <p:spPr>
          <a:xfrm>
            <a:off x="6745735" y="4415883"/>
            <a:ext cx="4806184" cy="1802038"/>
          </a:xfrm>
          <a:noFill/>
        </p:spPr>
        <p:txBody>
          <a:bodyPr vert="horz" lIns="91440" tIns="45720" rIns="91440" bIns="45720" rtlCol="0">
            <a:normAutofit/>
          </a:bodyPr>
          <a:lstStyle/>
          <a:p>
            <a:pPr marL="0" indent="0">
              <a:buNone/>
            </a:pPr>
            <a:r>
              <a:rPr lang="en-US" sz="2400">
                <a:hlinkClick r:id="rId3"/>
              </a:rPr>
              <a:t>http://www.annefrank.org/en/Subsites/Home/Enter-the-3D-house/#/house/20/</a:t>
            </a:r>
            <a:r>
              <a:rPr lang="en-US" sz="2400"/>
              <a:t> </a:t>
            </a:r>
          </a:p>
        </p:txBody>
      </p:sp>
    </p:spTree>
    <p:extLst>
      <p:ext uri="{BB962C8B-B14F-4D97-AF65-F5344CB8AC3E}">
        <p14:creationId xmlns:p14="http://schemas.microsoft.com/office/powerpoint/2010/main" val="373809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3C2A-2D95-4697-9244-3C7C0F3FED84}"/>
              </a:ext>
            </a:extLst>
          </p:cNvPr>
          <p:cNvSpPr>
            <a:spLocks noGrp="1"/>
          </p:cNvSpPr>
          <p:nvPr>
            <p:ph type="title"/>
          </p:nvPr>
        </p:nvSpPr>
        <p:spPr/>
        <p:txBody>
          <a:bodyPr/>
          <a:lstStyle/>
          <a:p>
            <a:r>
              <a:rPr lang="en-US"/>
              <a:t>More Info on Anne Frank</a:t>
            </a:r>
          </a:p>
        </p:txBody>
      </p:sp>
      <p:sp>
        <p:nvSpPr>
          <p:cNvPr id="3" name="Content Placeholder 2">
            <a:extLst>
              <a:ext uri="{FF2B5EF4-FFF2-40B4-BE49-F238E27FC236}">
                <a16:creationId xmlns:a16="http://schemas.microsoft.com/office/drawing/2014/main" id="{56837DEA-88E2-40FD-84DA-8D7D0FEDE3FD}"/>
              </a:ext>
            </a:extLst>
          </p:cNvPr>
          <p:cNvSpPr>
            <a:spLocks noGrp="1"/>
          </p:cNvSpPr>
          <p:nvPr>
            <p:ph idx="1"/>
          </p:nvPr>
        </p:nvSpPr>
        <p:spPr/>
        <p:txBody>
          <a:bodyPr>
            <a:normAutofit/>
          </a:bodyPr>
          <a:lstStyle/>
          <a:p>
            <a:pPr marL="0" indent="0">
              <a:buNone/>
            </a:pPr>
            <a:r>
              <a:rPr lang="en-US" sz="3600"/>
              <a:t>Read “Background: Literature and Life” (365-366)</a:t>
            </a:r>
          </a:p>
        </p:txBody>
      </p:sp>
    </p:spTree>
    <p:extLst>
      <p:ext uri="{BB962C8B-B14F-4D97-AF65-F5344CB8AC3E}">
        <p14:creationId xmlns:p14="http://schemas.microsoft.com/office/powerpoint/2010/main" val="3696284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0B7-1E8A-4D3B-9DCB-BEC0C8C2459E}"/>
              </a:ext>
            </a:extLst>
          </p:cNvPr>
          <p:cNvSpPr>
            <a:spLocks noGrp="1"/>
          </p:cNvSpPr>
          <p:nvPr>
            <p:ph type="ctrTitle"/>
          </p:nvPr>
        </p:nvSpPr>
        <p:spPr>
          <a:xfrm>
            <a:off x="1524000" y="2235200"/>
            <a:ext cx="9144000" cy="2387600"/>
          </a:xfrm>
        </p:spPr>
        <p:txBody>
          <a:bodyPr>
            <a:normAutofit/>
          </a:bodyPr>
          <a:lstStyle/>
          <a:p>
            <a:r>
              <a:rPr lang="en-US" sz="13800">
                <a:solidFill>
                  <a:schemeClr val="bg1"/>
                </a:solidFill>
              </a:rPr>
              <a:t>Day 3</a:t>
            </a:r>
          </a:p>
        </p:txBody>
      </p:sp>
    </p:spTree>
    <p:extLst>
      <p:ext uri="{BB962C8B-B14F-4D97-AF65-F5344CB8AC3E}">
        <p14:creationId xmlns:p14="http://schemas.microsoft.com/office/powerpoint/2010/main" val="1962995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4910-BB38-46D0-83E0-0D6D0112834E}"/>
              </a:ext>
            </a:extLst>
          </p:cNvPr>
          <p:cNvSpPr>
            <a:spLocks noGrp="1"/>
          </p:cNvSpPr>
          <p:nvPr>
            <p:ph type="title"/>
          </p:nvPr>
        </p:nvSpPr>
        <p:spPr/>
        <p:txBody>
          <a:bodyPr/>
          <a:lstStyle/>
          <a:p>
            <a:r>
              <a:rPr lang="en-US"/>
              <a:t>Bell Ringer</a:t>
            </a:r>
            <a:r>
              <a:rPr lang="en-US">
                <a:cs typeface="Calibri Light"/>
              </a:rPr>
              <a:t> 8</a:t>
            </a:r>
            <a:endParaRPr lang="en-US"/>
          </a:p>
        </p:txBody>
      </p:sp>
      <p:sp>
        <p:nvSpPr>
          <p:cNvPr id="3" name="Content Placeholder 2">
            <a:extLst>
              <a:ext uri="{FF2B5EF4-FFF2-40B4-BE49-F238E27FC236}">
                <a16:creationId xmlns:a16="http://schemas.microsoft.com/office/drawing/2014/main" id="{1FE793F9-BB6E-474E-B189-DE5AA649A5F9}"/>
              </a:ext>
            </a:extLst>
          </p:cNvPr>
          <p:cNvSpPr>
            <a:spLocks noGrp="1"/>
          </p:cNvSpPr>
          <p:nvPr>
            <p:ph idx="1"/>
          </p:nvPr>
        </p:nvSpPr>
        <p:spPr/>
        <p:txBody>
          <a:bodyPr vert="horz" lIns="91440" tIns="45720" rIns="91440" bIns="45720" rtlCol="0" anchor="t">
            <a:normAutofit/>
          </a:bodyPr>
          <a:lstStyle/>
          <a:p>
            <a:pPr marL="0" indent="0">
              <a:buNone/>
            </a:pPr>
            <a:r>
              <a:rPr lang="en-US" sz="3600"/>
              <a:t>We know what happens to Anne and her family. How does this change how we react to the story?</a:t>
            </a:r>
          </a:p>
          <a:p>
            <a:pPr marL="0" indent="0">
              <a:buNone/>
            </a:pPr>
            <a:endParaRPr lang="en-US" sz="3600">
              <a:cs typeface="Calibri"/>
            </a:endParaRPr>
          </a:p>
          <a:p>
            <a:pPr marL="0" indent="0" algn="ctr">
              <a:buNone/>
            </a:pPr>
            <a:r>
              <a:rPr lang="en-US" sz="6000" b="1">
                <a:solidFill>
                  <a:srgbClr val="FF0000"/>
                </a:solidFill>
                <a:cs typeface="Calibri"/>
              </a:rPr>
              <a:t>When you are done, put your name on your bell ringers and put them in the basket.</a:t>
            </a:r>
          </a:p>
        </p:txBody>
      </p:sp>
    </p:spTree>
    <p:extLst>
      <p:ext uri="{BB962C8B-B14F-4D97-AF65-F5344CB8AC3E}">
        <p14:creationId xmlns:p14="http://schemas.microsoft.com/office/powerpoint/2010/main" val="77788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981E-29AF-4A0F-BCBC-7234AE36055B}"/>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D3AF47EE-0D62-4314-9410-7566C663C68D}"/>
              </a:ext>
            </a:extLst>
          </p:cNvPr>
          <p:cNvSpPr>
            <a:spLocks noGrp="1"/>
          </p:cNvSpPr>
          <p:nvPr>
            <p:ph idx="1"/>
          </p:nvPr>
        </p:nvSpPr>
        <p:spPr/>
        <p:txBody>
          <a:bodyPr>
            <a:normAutofit/>
          </a:bodyPr>
          <a:lstStyle/>
          <a:p>
            <a:r>
              <a:rPr lang="en-US" sz="3600"/>
              <a:t>Speeches!</a:t>
            </a:r>
          </a:p>
          <a:p>
            <a:r>
              <a:rPr lang="en-US" sz="3600"/>
              <a:t>Intro to Unit 4</a:t>
            </a:r>
          </a:p>
        </p:txBody>
      </p:sp>
    </p:spTree>
    <p:extLst>
      <p:ext uri="{BB962C8B-B14F-4D97-AF65-F5344CB8AC3E}">
        <p14:creationId xmlns:p14="http://schemas.microsoft.com/office/powerpoint/2010/main" val="1506856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C7D5-8D26-4F97-8A03-1357D491254C}"/>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0C359D37-2507-4F66-BF3A-6E9420ADF1E2}"/>
              </a:ext>
            </a:extLst>
          </p:cNvPr>
          <p:cNvSpPr>
            <a:spLocks noGrp="1"/>
          </p:cNvSpPr>
          <p:nvPr>
            <p:ph idx="1"/>
          </p:nvPr>
        </p:nvSpPr>
        <p:spPr/>
        <p:txBody>
          <a:bodyPr vert="horz" lIns="91440" tIns="45720" rIns="91440" bIns="45720" rtlCol="0" anchor="t">
            <a:normAutofit/>
          </a:bodyPr>
          <a:lstStyle/>
          <a:p>
            <a:r>
              <a:rPr lang="en-US" sz="3600">
                <a:cs typeface="Calibri"/>
              </a:rPr>
              <a:t>Quarter 4 IR Project</a:t>
            </a:r>
            <a:endParaRPr lang="en-US" sz="3600"/>
          </a:p>
          <a:p>
            <a:r>
              <a:rPr lang="en-US" sz="3600"/>
              <a:t>Mapping the Annex</a:t>
            </a:r>
            <a:endParaRPr lang="en-US"/>
          </a:p>
          <a:p>
            <a:r>
              <a:rPr lang="en-US" sz="3600"/>
              <a:t>Read Scenes 1-2</a:t>
            </a:r>
          </a:p>
          <a:p>
            <a:r>
              <a:rPr lang="en-US" sz="3600"/>
              <a:t>Reading Guides</a:t>
            </a:r>
            <a:endParaRPr lang="en-US" sz="3600">
              <a:cs typeface="Calibri"/>
            </a:endParaRPr>
          </a:p>
        </p:txBody>
      </p:sp>
    </p:spTree>
    <p:extLst>
      <p:ext uri="{BB962C8B-B14F-4D97-AF65-F5344CB8AC3E}">
        <p14:creationId xmlns:p14="http://schemas.microsoft.com/office/powerpoint/2010/main" val="2234638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1973C-5CBE-4BFB-B9F3-09F1572C078C}"/>
              </a:ext>
            </a:extLst>
          </p:cNvPr>
          <p:cNvSpPr>
            <a:spLocks noGrp="1"/>
          </p:cNvSpPr>
          <p:nvPr>
            <p:ph type="title"/>
          </p:nvPr>
        </p:nvSpPr>
        <p:spPr/>
        <p:txBody>
          <a:bodyPr/>
          <a:lstStyle/>
          <a:p>
            <a:r>
              <a:rPr lang="en-US">
                <a:cs typeface="Calibri Light"/>
              </a:rPr>
              <a:t>Quarter 4 IR Project</a:t>
            </a:r>
            <a:endParaRPr lang="en-US"/>
          </a:p>
        </p:txBody>
      </p:sp>
      <p:sp>
        <p:nvSpPr>
          <p:cNvPr id="3" name="Subtitle 2">
            <a:extLst>
              <a:ext uri="{FF2B5EF4-FFF2-40B4-BE49-F238E27FC236}">
                <a16:creationId xmlns:a16="http://schemas.microsoft.com/office/drawing/2014/main" id="{E3D57A3A-7B2D-47E0-B4DC-8CD75F96A557}"/>
              </a:ext>
            </a:extLst>
          </p:cNvPr>
          <p:cNvSpPr>
            <a:spLocks noGrp="1"/>
          </p:cNvSpPr>
          <p:nvPr>
            <p:ph idx="1"/>
          </p:nvPr>
        </p:nvSpPr>
        <p:spPr/>
        <p:txBody>
          <a:bodyPr vert="horz" lIns="91440" tIns="45720" rIns="91440" bIns="45720" rtlCol="0" anchor="t">
            <a:normAutofit/>
          </a:bodyPr>
          <a:lstStyle/>
          <a:p>
            <a:r>
              <a:rPr lang="en-US" sz="3600">
                <a:cs typeface="Calibri"/>
              </a:rPr>
              <a:t>Journals (due every other week)</a:t>
            </a:r>
          </a:p>
          <a:p>
            <a:pPr lvl="1"/>
            <a:r>
              <a:rPr lang="en-US" sz="3600">
                <a:cs typeface="Calibri"/>
              </a:rPr>
              <a:t>You only need to complete THREE of the journals, but you do need to finish your book.</a:t>
            </a:r>
          </a:p>
          <a:p>
            <a:pPr lvl="1"/>
            <a:r>
              <a:rPr lang="en-US" sz="3600">
                <a:cs typeface="Calibri"/>
              </a:rPr>
              <a:t>Journal 1: 8th/9th</a:t>
            </a:r>
          </a:p>
          <a:p>
            <a:pPr lvl="1"/>
            <a:r>
              <a:rPr lang="en-US" sz="3600">
                <a:cs typeface="Calibri"/>
              </a:rPr>
              <a:t>Journal 2: 14th/15th</a:t>
            </a:r>
          </a:p>
          <a:p>
            <a:pPr lvl="1"/>
            <a:r>
              <a:rPr lang="en-US" sz="3600">
                <a:cs typeface="Calibri"/>
              </a:rPr>
              <a:t>Journal 3: 22nd/23rd</a:t>
            </a:r>
          </a:p>
          <a:p>
            <a:r>
              <a:rPr lang="en-US" sz="3600">
                <a:cs typeface="Calibri"/>
              </a:rPr>
              <a:t>Comic Strip: Due May 22nd/23rd</a:t>
            </a:r>
          </a:p>
        </p:txBody>
      </p:sp>
    </p:spTree>
    <p:extLst>
      <p:ext uri="{BB962C8B-B14F-4D97-AF65-F5344CB8AC3E}">
        <p14:creationId xmlns:p14="http://schemas.microsoft.com/office/powerpoint/2010/main" val="1390190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03DF2-2A21-4F45-814F-4FB6CE7F2897}"/>
              </a:ext>
            </a:extLst>
          </p:cNvPr>
          <p:cNvSpPr>
            <a:spLocks noGrp="1"/>
          </p:cNvSpPr>
          <p:nvPr>
            <p:ph type="title"/>
          </p:nvPr>
        </p:nvSpPr>
        <p:spPr>
          <a:xfrm>
            <a:off x="838200" y="0"/>
            <a:ext cx="10515600" cy="1325563"/>
          </a:xfrm>
        </p:spPr>
        <p:txBody>
          <a:bodyPr/>
          <a:lstStyle/>
          <a:p>
            <a:r>
              <a:rPr lang="en-US"/>
              <a:t>Mapping the Annex</a:t>
            </a:r>
          </a:p>
        </p:txBody>
      </p:sp>
      <p:sp>
        <p:nvSpPr>
          <p:cNvPr id="3" name="Content Placeholder 2">
            <a:extLst>
              <a:ext uri="{FF2B5EF4-FFF2-40B4-BE49-F238E27FC236}">
                <a16:creationId xmlns:a16="http://schemas.microsoft.com/office/drawing/2014/main" id="{20E229D6-389D-422A-A43D-4E8455B17D46}"/>
              </a:ext>
            </a:extLst>
          </p:cNvPr>
          <p:cNvSpPr>
            <a:spLocks noGrp="1"/>
          </p:cNvSpPr>
          <p:nvPr>
            <p:ph idx="1"/>
          </p:nvPr>
        </p:nvSpPr>
        <p:spPr>
          <a:xfrm>
            <a:off x="838200" y="1253331"/>
            <a:ext cx="10515600" cy="4351338"/>
          </a:xfrm>
        </p:spPr>
        <p:txBody>
          <a:bodyPr>
            <a:normAutofit/>
          </a:bodyPr>
          <a:lstStyle/>
          <a:p>
            <a:pPr marL="0" indent="0" fontAlgn="base">
              <a:buNone/>
            </a:pPr>
            <a:r>
              <a:rPr lang="en-US" sz="3600"/>
              <a:t>8 people live in the annex for 2 years</a:t>
            </a:r>
          </a:p>
        </p:txBody>
      </p:sp>
      <p:pic>
        <p:nvPicPr>
          <p:cNvPr id="4" name="Picture 3">
            <a:extLst>
              <a:ext uri="{FF2B5EF4-FFF2-40B4-BE49-F238E27FC236}">
                <a16:creationId xmlns:a16="http://schemas.microsoft.com/office/drawing/2014/main" id="{D3E77361-2DFE-486F-B39D-8BD5EBF2CA5E}"/>
              </a:ext>
            </a:extLst>
          </p:cNvPr>
          <p:cNvPicPr>
            <a:picLocks noChangeAspect="1"/>
          </p:cNvPicPr>
          <p:nvPr/>
        </p:nvPicPr>
        <p:blipFill>
          <a:blip r:embed="rId2"/>
          <a:stretch>
            <a:fillRect/>
          </a:stretch>
        </p:blipFill>
        <p:spPr>
          <a:xfrm>
            <a:off x="1187012" y="1773273"/>
            <a:ext cx="9817975" cy="5084727"/>
          </a:xfrm>
          <a:prstGeom prst="rect">
            <a:avLst/>
          </a:prstGeom>
        </p:spPr>
      </p:pic>
    </p:spTree>
    <p:extLst>
      <p:ext uri="{BB962C8B-B14F-4D97-AF65-F5344CB8AC3E}">
        <p14:creationId xmlns:p14="http://schemas.microsoft.com/office/powerpoint/2010/main" val="1626379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9D321AAD-1FB3-411C-8FCA-2F533C936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9497" y="203978"/>
            <a:ext cx="9713006" cy="6450043"/>
          </a:xfrm>
        </p:spPr>
      </p:pic>
    </p:spTree>
    <p:extLst>
      <p:ext uri="{BB962C8B-B14F-4D97-AF65-F5344CB8AC3E}">
        <p14:creationId xmlns:p14="http://schemas.microsoft.com/office/powerpoint/2010/main" val="23749073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BBD9-485C-49BF-892B-B4352CD469E7}"/>
              </a:ext>
            </a:extLst>
          </p:cNvPr>
          <p:cNvSpPr>
            <a:spLocks noGrp="1"/>
          </p:cNvSpPr>
          <p:nvPr>
            <p:ph type="title"/>
          </p:nvPr>
        </p:nvSpPr>
        <p:spPr/>
        <p:txBody>
          <a:bodyPr/>
          <a:lstStyle/>
          <a:p>
            <a:r>
              <a:rPr lang="en-US" i="1"/>
              <a:t>“The Diary of Anne Frank” </a:t>
            </a:r>
            <a:r>
              <a:rPr lang="en-US"/>
              <a:t>Scenes 1-2</a:t>
            </a:r>
            <a:endParaRPr lang="en-US" i="1"/>
          </a:p>
        </p:txBody>
      </p:sp>
      <p:sp>
        <p:nvSpPr>
          <p:cNvPr id="3" name="Content Placeholder 2">
            <a:extLst>
              <a:ext uri="{FF2B5EF4-FFF2-40B4-BE49-F238E27FC236}">
                <a16:creationId xmlns:a16="http://schemas.microsoft.com/office/drawing/2014/main" id="{4D77B65C-A846-4BF5-A86E-DA6DBA8B0B7B}"/>
              </a:ext>
            </a:extLst>
          </p:cNvPr>
          <p:cNvSpPr>
            <a:spLocks noGrp="1"/>
          </p:cNvSpPr>
          <p:nvPr>
            <p:ph idx="1"/>
          </p:nvPr>
        </p:nvSpPr>
        <p:spPr/>
        <p:txBody>
          <a:bodyPr vert="horz" lIns="91440" tIns="45720" rIns="91440" bIns="45720" rtlCol="0" anchor="t">
            <a:normAutofit/>
          </a:bodyPr>
          <a:lstStyle/>
          <a:p>
            <a:pPr marL="0" indent="0">
              <a:buNone/>
            </a:pPr>
            <a:r>
              <a:rPr lang="en-US" sz="3600"/>
              <a:t>We are going to read the script aloud. Everyone needs to read at LEAST twice.</a:t>
            </a:r>
          </a:p>
          <a:p>
            <a:pPr marL="0" indent="0">
              <a:buNone/>
            </a:pPr>
            <a:endParaRPr lang="en-US" sz="3600"/>
          </a:p>
          <a:p>
            <a:pPr marL="0" indent="0">
              <a:buNone/>
            </a:pPr>
            <a:r>
              <a:rPr lang="en-US" sz="3600"/>
              <a:t>It does not matter how small the role is, you still need to practice reading aloud. </a:t>
            </a:r>
            <a:endParaRPr lang="en-US" sz="3600">
              <a:cs typeface="Calibri"/>
            </a:endParaRPr>
          </a:p>
          <a:p>
            <a:pPr marL="0" indent="0">
              <a:buNone/>
            </a:pPr>
            <a:endParaRPr lang="en-US" sz="3600">
              <a:cs typeface="Calibri"/>
            </a:endParaRPr>
          </a:p>
          <a:p>
            <a:pPr marL="0" indent="0" algn="ctr">
              <a:buNone/>
            </a:pPr>
            <a:r>
              <a:rPr lang="en-US" sz="3600">
                <a:cs typeface="Calibri"/>
              </a:rPr>
              <a:t>Read once: 8/10          Read twice: 10/10</a:t>
            </a:r>
          </a:p>
        </p:txBody>
      </p:sp>
    </p:spTree>
    <p:extLst>
      <p:ext uri="{BB962C8B-B14F-4D97-AF65-F5344CB8AC3E}">
        <p14:creationId xmlns:p14="http://schemas.microsoft.com/office/powerpoint/2010/main" val="3854549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1A4C2-7E9A-4E6B-AA75-AF5D241CC321}"/>
              </a:ext>
            </a:extLst>
          </p:cNvPr>
          <p:cNvSpPr>
            <a:spLocks noGrp="1"/>
          </p:cNvSpPr>
          <p:nvPr>
            <p:ph type="title"/>
          </p:nvPr>
        </p:nvSpPr>
        <p:spPr/>
        <p:txBody>
          <a:bodyPr/>
          <a:lstStyle/>
          <a:p>
            <a:r>
              <a:rPr lang="en-US"/>
              <a:t>“Diary of Anne Frank” Reading Guides</a:t>
            </a:r>
          </a:p>
        </p:txBody>
      </p:sp>
      <p:sp>
        <p:nvSpPr>
          <p:cNvPr id="3" name="Content Placeholder 2">
            <a:extLst>
              <a:ext uri="{FF2B5EF4-FFF2-40B4-BE49-F238E27FC236}">
                <a16:creationId xmlns:a16="http://schemas.microsoft.com/office/drawing/2014/main" id="{4916CAEC-7865-4675-8701-F6E4DE07863C}"/>
              </a:ext>
            </a:extLst>
          </p:cNvPr>
          <p:cNvSpPr>
            <a:spLocks noGrp="1"/>
          </p:cNvSpPr>
          <p:nvPr>
            <p:ph idx="1"/>
          </p:nvPr>
        </p:nvSpPr>
        <p:spPr/>
        <p:txBody>
          <a:bodyPr>
            <a:normAutofit/>
          </a:bodyPr>
          <a:lstStyle/>
          <a:p>
            <a:pPr marL="0" indent="0">
              <a:buNone/>
            </a:pPr>
            <a:r>
              <a:rPr lang="en-US" sz="3600"/>
              <a:t>Other than your IR project and your research project, this will be your only homework for the rest of the year…probably.</a:t>
            </a:r>
          </a:p>
          <a:p>
            <a:pPr marL="0" indent="0">
              <a:buNone/>
            </a:pPr>
            <a:endParaRPr lang="en-US" sz="3600"/>
          </a:p>
          <a:p>
            <a:pPr marL="0" indent="0">
              <a:buNone/>
            </a:pPr>
            <a:r>
              <a:rPr lang="en-US" sz="3600"/>
              <a:t>Take the rest of class to start the reading guides with your group.</a:t>
            </a:r>
          </a:p>
        </p:txBody>
      </p:sp>
    </p:spTree>
    <p:extLst>
      <p:ext uri="{BB962C8B-B14F-4D97-AF65-F5344CB8AC3E}">
        <p14:creationId xmlns:p14="http://schemas.microsoft.com/office/powerpoint/2010/main" val="5748015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0B7-1E8A-4D3B-9DCB-BEC0C8C2459E}"/>
              </a:ext>
            </a:extLst>
          </p:cNvPr>
          <p:cNvSpPr>
            <a:spLocks noGrp="1"/>
          </p:cNvSpPr>
          <p:nvPr>
            <p:ph type="ctrTitle"/>
          </p:nvPr>
        </p:nvSpPr>
        <p:spPr>
          <a:xfrm>
            <a:off x="1524000" y="2235200"/>
            <a:ext cx="9144000" cy="2387600"/>
          </a:xfrm>
        </p:spPr>
        <p:txBody>
          <a:bodyPr>
            <a:normAutofit/>
          </a:bodyPr>
          <a:lstStyle/>
          <a:p>
            <a:r>
              <a:rPr lang="en-US" sz="13800">
                <a:solidFill>
                  <a:schemeClr val="bg1"/>
                </a:solidFill>
              </a:rPr>
              <a:t>Day 4</a:t>
            </a:r>
          </a:p>
        </p:txBody>
      </p:sp>
    </p:spTree>
    <p:extLst>
      <p:ext uri="{BB962C8B-B14F-4D97-AF65-F5344CB8AC3E}">
        <p14:creationId xmlns:p14="http://schemas.microsoft.com/office/powerpoint/2010/main" val="1349104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4910-BB38-46D0-83E0-0D6D0112834E}"/>
              </a:ext>
            </a:extLst>
          </p:cNvPr>
          <p:cNvSpPr>
            <a:spLocks noGrp="1"/>
          </p:cNvSpPr>
          <p:nvPr>
            <p:ph type="title"/>
          </p:nvPr>
        </p:nvSpPr>
        <p:spPr/>
        <p:txBody>
          <a:bodyPr/>
          <a:lstStyle/>
          <a:p>
            <a:r>
              <a:rPr lang="en-US"/>
              <a:t>Bell Ringer</a:t>
            </a:r>
            <a:r>
              <a:rPr lang="en-US">
                <a:cs typeface="Calibri Light"/>
              </a:rPr>
              <a:t> 1</a:t>
            </a:r>
            <a:endParaRPr lang="en-US"/>
          </a:p>
        </p:txBody>
      </p:sp>
      <p:sp>
        <p:nvSpPr>
          <p:cNvPr id="3" name="Content Placeholder 2">
            <a:extLst>
              <a:ext uri="{FF2B5EF4-FFF2-40B4-BE49-F238E27FC236}">
                <a16:creationId xmlns:a16="http://schemas.microsoft.com/office/drawing/2014/main" id="{1FE793F9-BB6E-474E-B189-DE5AA649A5F9}"/>
              </a:ext>
            </a:extLst>
          </p:cNvPr>
          <p:cNvSpPr>
            <a:spLocks noGrp="1"/>
          </p:cNvSpPr>
          <p:nvPr>
            <p:ph idx="1"/>
          </p:nvPr>
        </p:nvSpPr>
        <p:spPr/>
        <p:txBody>
          <a:bodyPr vert="horz" lIns="91440" tIns="45720" rIns="91440" bIns="45720" rtlCol="0" anchor="t">
            <a:normAutofit/>
          </a:bodyPr>
          <a:lstStyle/>
          <a:p>
            <a:pPr marL="0" indent="0">
              <a:buNone/>
            </a:pPr>
            <a:r>
              <a:rPr lang="en-US" sz="3600" dirty="0"/>
              <a:t>What do you think of the play so far? Is it what you expected it to be? Why or why not?</a:t>
            </a:r>
          </a:p>
          <a:p>
            <a:pPr marL="0" indent="0">
              <a:buNone/>
            </a:pPr>
            <a:endParaRPr lang="en-US" sz="3600" dirty="0">
              <a:cs typeface="Calibri"/>
            </a:endParaRPr>
          </a:p>
          <a:p>
            <a:pPr marL="0" indent="0" algn="ctr">
              <a:buNone/>
            </a:pPr>
            <a:r>
              <a:rPr lang="en-US" sz="5400" b="1" dirty="0">
                <a:solidFill>
                  <a:srgbClr val="FF0000"/>
                </a:solidFill>
                <a:cs typeface="Calibri"/>
              </a:rPr>
              <a:t>B Day: Turn in your journal. Then read your IR book </a:t>
            </a:r>
            <a:r>
              <a:rPr lang="en-US" sz="5400" b="1" i="1" u="sng" dirty="0">
                <a:solidFill>
                  <a:srgbClr val="FF0000"/>
                </a:solidFill>
                <a:cs typeface="Calibri"/>
              </a:rPr>
              <a:t>silently</a:t>
            </a:r>
            <a:r>
              <a:rPr lang="en-US" sz="5400" b="1" dirty="0">
                <a:solidFill>
                  <a:srgbClr val="FF0000"/>
                </a:solidFill>
                <a:cs typeface="Calibri"/>
              </a:rPr>
              <a:t>.</a:t>
            </a:r>
          </a:p>
        </p:txBody>
      </p:sp>
    </p:spTree>
    <p:extLst>
      <p:ext uri="{BB962C8B-B14F-4D97-AF65-F5344CB8AC3E}">
        <p14:creationId xmlns:p14="http://schemas.microsoft.com/office/powerpoint/2010/main" val="191553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C7D5-8D26-4F97-8A03-1357D491254C}"/>
              </a:ext>
            </a:extLst>
          </p:cNvPr>
          <p:cNvSpPr>
            <a:spLocks noGrp="1"/>
          </p:cNvSpPr>
          <p:nvPr>
            <p:ph type="title"/>
          </p:nvPr>
        </p:nvSpPr>
        <p:spPr/>
        <p:txBody>
          <a:bodyPr/>
          <a:lstStyle/>
          <a:p>
            <a:r>
              <a:rPr lang="en-US"/>
              <a:t>Plan for the Day</a:t>
            </a:r>
          </a:p>
        </p:txBody>
      </p:sp>
      <p:sp>
        <p:nvSpPr>
          <p:cNvPr id="3" name="Content Placeholder 2">
            <a:extLst>
              <a:ext uri="{FF2B5EF4-FFF2-40B4-BE49-F238E27FC236}">
                <a16:creationId xmlns:a16="http://schemas.microsoft.com/office/drawing/2014/main" id="{0C359D37-2507-4F66-BF3A-6E9420ADF1E2}"/>
              </a:ext>
            </a:extLst>
          </p:cNvPr>
          <p:cNvSpPr>
            <a:spLocks noGrp="1"/>
          </p:cNvSpPr>
          <p:nvPr>
            <p:ph idx="1"/>
          </p:nvPr>
        </p:nvSpPr>
        <p:spPr/>
        <p:txBody>
          <a:bodyPr vert="horz" lIns="91440" tIns="45720" rIns="91440" bIns="45720" rtlCol="0" anchor="t">
            <a:normAutofit/>
          </a:bodyPr>
          <a:lstStyle/>
          <a:p>
            <a:r>
              <a:rPr lang="en-US" sz="3600" dirty="0">
                <a:cs typeface="Calibri"/>
              </a:rPr>
              <a:t>2B: Finish reading scene 2</a:t>
            </a:r>
          </a:p>
          <a:p>
            <a:r>
              <a:rPr lang="en-US" sz="3600" i="1" dirty="0" err="1"/>
              <a:t>DoAF</a:t>
            </a:r>
            <a:r>
              <a:rPr lang="en-US" sz="3600" i="1" dirty="0"/>
              <a:t> </a:t>
            </a:r>
            <a:r>
              <a:rPr lang="en-US" sz="3600" dirty="0"/>
              <a:t>Movie: Scenes 1-3</a:t>
            </a:r>
            <a:endParaRPr lang="en-US" sz="3600" i="1" dirty="0">
              <a:cs typeface="Calibri"/>
            </a:endParaRPr>
          </a:p>
          <a:p>
            <a:r>
              <a:rPr lang="en-US" sz="3600" dirty="0"/>
              <a:t>Characterization</a:t>
            </a:r>
            <a:r>
              <a:rPr lang="en-US" sz="3600" dirty="0">
                <a:cs typeface="Calibri"/>
              </a:rPr>
              <a:t> and Conflict review</a:t>
            </a:r>
          </a:p>
        </p:txBody>
      </p:sp>
    </p:spTree>
    <p:extLst>
      <p:ext uri="{BB962C8B-B14F-4D97-AF65-F5344CB8AC3E}">
        <p14:creationId xmlns:p14="http://schemas.microsoft.com/office/powerpoint/2010/main" val="794961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14E7-F359-4CCB-ABDD-94F7091FCE87}"/>
              </a:ext>
            </a:extLst>
          </p:cNvPr>
          <p:cNvSpPr>
            <a:spLocks noGrp="1"/>
          </p:cNvSpPr>
          <p:nvPr>
            <p:ph type="title"/>
          </p:nvPr>
        </p:nvSpPr>
        <p:spPr/>
        <p:txBody>
          <a:bodyPr/>
          <a:lstStyle/>
          <a:p>
            <a:r>
              <a:rPr lang="en-US"/>
              <a:t>Movie!</a:t>
            </a:r>
          </a:p>
        </p:txBody>
      </p:sp>
      <p:sp>
        <p:nvSpPr>
          <p:cNvPr id="3" name="Content Placeholder 2">
            <a:extLst>
              <a:ext uri="{FF2B5EF4-FFF2-40B4-BE49-F238E27FC236}">
                <a16:creationId xmlns:a16="http://schemas.microsoft.com/office/drawing/2014/main" id="{CA8C5AB7-4064-447D-B094-5D1ABF4DA39E}"/>
              </a:ext>
            </a:extLst>
          </p:cNvPr>
          <p:cNvSpPr>
            <a:spLocks noGrp="1"/>
          </p:cNvSpPr>
          <p:nvPr>
            <p:ph idx="1"/>
          </p:nvPr>
        </p:nvSpPr>
        <p:spPr/>
        <p:txBody>
          <a:bodyPr>
            <a:normAutofit/>
          </a:bodyPr>
          <a:lstStyle/>
          <a:p>
            <a:pPr marL="0" indent="0">
              <a:buNone/>
            </a:pPr>
            <a:r>
              <a:rPr lang="en-US" sz="3600" dirty="0"/>
              <a:t>While we watch, pay close attention to how the characters are represented in the film. After the movie (about 36 minutes) we are going to focus on descriptions of the characters.</a:t>
            </a:r>
          </a:p>
        </p:txBody>
      </p:sp>
    </p:spTree>
    <p:extLst>
      <p:ext uri="{BB962C8B-B14F-4D97-AF65-F5344CB8AC3E}">
        <p14:creationId xmlns:p14="http://schemas.microsoft.com/office/powerpoint/2010/main" val="6037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AD077-8DC8-40CD-B9DE-1EACF8F653FD}"/>
              </a:ext>
            </a:extLst>
          </p:cNvPr>
          <p:cNvSpPr>
            <a:spLocks noGrp="1"/>
          </p:cNvSpPr>
          <p:nvPr>
            <p:ph type="title"/>
          </p:nvPr>
        </p:nvSpPr>
        <p:spPr/>
        <p:txBody>
          <a:bodyPr/>
          <a:lstStyle/>
          <a:p>
            <a:r>
              <a:rPr lang="en-US"/>
              <a:t>Unit 4</a:t>
            </a:r>
          </a:p>
        </p:txBody>
      </p:sp>
      <p:sp>
        <p:nvSpPr>
          <p:cNvPr id="3" name="Content Placeholder 2">
            <a:extLst>
              <a:ext uri="{FF2B5EF4-FFF2-40B4-BE49-F238E27FC236}">
                <a16:creationId xmlns:a16="http://schemas.microsoft.com/office/drawing/2014/main" id="{83F4AF06-0E94-4247-9C9B-D8062C01CF92}"/>
              </a:ext>
            </a:extLst>
          </p:cNvPr>
          <p:cNvSpPr>
            <a:spLocks noGrp="1"/>
          </p:cNvSpPr>
          <p:nvPr>
            <p:ph idx="1"/>
          </p:nvPr>
        </p:nvSpPr>
        <p:spPr/>
        <p:txBody>
          <a:bodyPr vert="horz" lIns="91440" tIns="45720" rIns="91440" bIns="45720" rtlCol="0" anchor="t">
            <a:normAutofit/>
          </a:bodyPr>
          <a:lstStyle/>
          <a:p>
            <a:pPr fontAlgn="base"/>
            <a:r>
              <a:rPr lang="en-US" sz="3600"/>
              <a:t>Unit Topic: The Human Spirit​</a:t>
            </a:r>
          </a:p>
          <a:p>
            <a:pPr fontAlgn="base"/>
            <a:r>
              <a:rPr lang="en-US" sz="3600"/>
              <a:t>Unit Focus:​</a:t>
            </a:r>
          </a:p>
          <a:p>
            <a:pPr lvl="1" fontAlgn="base"/>
            <a:r>
              <a:rPr lang="en-US" sz="3600"/>
              <a:t>Research synthesis​</a:t>
            </a:r>
          </a:p>
          <a:p>
            <a:pPr lvl="1" fontAlgn="base"/>
            <a:r>
              <a:rPr lang="en-US" sz="3600"/>
              <a:t>Review of big ideas​</a:t>
            </a:r>
          </a:p>
          <a:p>
            <a:pPr fontAlgn="base"/>
            <a:r>
              <a:rPr lang="en-US" sz="3600"/>
              <a:t>Anchor Text: “The Diary of Anne Frank”</a:t>
            </a:r>
            <a:endParaRPr lang="en-US" sz="3600" i="1" strike="sngStrike">
              <a:cs typeface="Calibri"/>
            </a:endParaRPr>
          </a:p>
        </p:txBody>
      </p:sp>
    </p:spTree>
    <p:extLst>
      <p:ext uri="{BB962C8B-B14F-4D97-AF65-F5344CB8AC3E}">
        <p14:creationId xmlns:p14="http://schemas.microsoft.com/office/powerpoint/2010/main" val="3309457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3F38-9544-40A4-BF85-CCDEFB99E515}"/>
              </a:ext>
            </a:extLst>
          </p:cNvPr>
          <p:cNvSpPr>
            <a:spLocks noGrp="1"/>
          </p:cNvSpPr>
          <p:nvPr>
            <p:ph type="title"/>
          </p:nvPr>
        </p:nvSpPr>
        <p:spPr/>
        <p:txBody>
          <a:bodyPr/>
          <a:lstStyle/>
          <a:p>
            <a:r>
              <a:rPr lang="en-US" dirty="0">
                <a:cs typeface="Calibri Light"/>
              </a:rPr>
              <a:t>Stand and Stretch for 30 Seconds!</a:t>
            </a:r>
            <a:endParaRPr lang="en-US" dirty="0"/>
          </a:p>
        </p:txBody>
      </p:sp>
      <p:sp>
        <p:nvSpPr>
          <p:cNvPr id="3" name="Content Placeholder 2">
            <a:extLst>
              <a:ext uri="{FF2B5EF4-FFF2-40B4-BE49-F238E27FC236}">
                <a16:creationId xmlns:a16="http://schemas.microsoft.com/office/drawing/2014/main" id="{D0E1D486-5CAA-4EC9-8A39-F2917A9B8B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60844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CF8F-4FAA-4651-8B77-03F1923D6FDC}"/>
              </a:ext>
            </a:extLst>
          </p:cNvPr>
          <p:cNvSpPr>
            <a:spLocks noGrp="1"/>
          </p:cNvSpPr>
          <p:nvPr>
            <p:ph type="title"/>
          </p:nvPr>
        </p:nvSpPr>
        <p:spPr/>
        <p:txBody>
          <a:bodyPr/>
          <a:lstStyle/>
          <a:p>
            <a:r>
              <a:rPr lang="en-US">
                <a:cs typeface="Calibri Light"/>
              </a:rPr>
              <a:t>Conflict Review</a:t>
            </a:r>
            <a:endParaRPr lang="en-US"/>
          </a:p>
        </p:txBody>
      </p:sp>
      <p:sp>
        <p:nvSpPr>
          <p:cNvPr id="3" name="Content Placeholder 2">
            <a:extLst>
              <a:ext uri="{FF2B5EF4-FFF2-40B4-BE49-F238E27FC236}">
                <a16:creationId xmlns:a16="http://schemas.microsoft.com/office/drawing/2014/main" id="{AEC8F810-7E44-4F10-8F53-FA551647E5DA}"/>
              </a:ext>
            </a:extLst>
          </p:cNvPr>
          <p:cNvSpPr>
            <a:spLocks noGrp="1"/>
          </p:cNvSpPr>
          <p:nvPr>
            <p:ph idx="1"/>
          </p:nvPr>
        </p:nvSpPr>
        <p:spPr/>
        <p:txBody>
          <a:bodyPr vert="horz" lIns="91440" tIns="45720" rIns="91440" bIns="45720" rtlCol="0" anchor="t">
            <a:normAutofit/>
          </a:bodyPr>
          <a:lstStyle/>
          <a:p>
            <a:pPr marL="0" indent="0">
              <a:buNone/>
            </a:pPr>
            <a:r>
              <a:rPr lang="en-US" sz="3600" dirty="0">
                <a:cs typeface="Calibri"/>
              </a:rPr>
              <a:t>Turn and Talk: What are the types of conflict?</a:t>
            </a:r>
          </a:p>
        </p:txBody>
      </p:sp>
    </p:spTree>
    <p:extLst>
      <p:ext uri="{BB962C8B-B14F-4D97-AF65-F5344CB8AC3E}">
        <p14:creationId xmlns:p14="http://schemas.microsoft.com/office/powerpoint/2010/main" val="4067919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A8396-A654-4009-BC8D-CEE8B5DA9DEB}"/>
              </a:ext>
            </a:extLst>
          </p:cNvPr>
          <p:cNvSpPr>
            <a:spLocks noGrp="1"/>
          </p:cNvSpPr>
          <p:nvPr>
            <p:ph type="title"/>
          </p:nvPr>
        </p:nvSpPr>
        <p:spPr/>
        <p:txBody>
          <a:bodyPr/>
          <a:lstStyle/>
          <a:p>
            <a:r>
              <a:rPr lang="en-US" dirty="0">
                <a:cs typeface="Calibri Light"/>
              </a:rPr>
              <a:t>Types of Conflict                         </a:t>
            </a:r>
            <a:r>
              <a:rPr lang="en-US" b="1" dirty="0">
                <a:solidFill>
                  <a:srgbClr val="7030A0"/>
                </a:solidFill>
                <a:cs typeface="Calibri Light"/>
              </a:rPr>
              <a:t>New!</a:t>
            </a:r>
            <a:endParaRPr lang="en-US" b="1" dirty="0">
              <a:solidFill>
                <a:srgbClr val="7030A0"/>
              </a:solidFill>
            </a:endParaRPr>
          </a:p>
        </p:txBody>
      </p:sp>
      <p:sp>
        <p:nvSpPr>
          <p:cNvPr id="3" name="Content Placeholder 2">
            <a:extLst>
              <a:ext uri="{FF2B5EF4-FFF2-40B4-BE49-F238E27FC236}">
                <a16:creationId xmlns:a16="http://schemas.microsoft.com/office/drawing/2014/main" id="{E93E8F10-311F-4CF2-BCB0-E7A65B809457}"/>
              </a:ext>
            </a:extLst>
          </p:cNvPr>
          <p:cNvSpPr>
            <a:spLocks noGrp="1"/>
          </p:cNvSpPr>
          <p:nvPr>
            <p:ph idx="1"/>
          </p:nvPr>
        </p:nvSpPr>
        <p:spPr/>
        <p:txBody>
          <a:bodyPr vert="horz" lIns="91440" tIns="45720" rIns="91440" bIns="45720" rtlCol="0" anchor="t">
            <a:normAutofit/>
          </a:bodyPr>
          <a:lstStyle/>
          <a:p>
            <a:r>
              <a:rPr lang="en-US" sz="3600">
                <a:cs typeface="Calibri"/>
              </a:rPr>
              <a:t>Person vs. Person</a:t>
            </a:r>
          </a:p>
          <a:p>
            <a:r>
              <a:rPr lang="en-US" sz="3600">
                <a:cs typeface="Calibri"/>
              </a:rPr>
              <a:t>Person vs. Society</a:t>
            </a:r>
          </a:p>
          <a:p>
            <a:r>
              <a:rPr lang="en-US" sz="3600">
                <a:cs typeface="Calibri"/>
              </a:rPr>
              <a:t>Person vs. Self</a:t>
            </a:r>
          </a:p>
          <a:p>
            <a:r>
              <a:rPr lang="en-US" sz="3600">
                <a:cs typeface="Calibri"/>
              </a:rPr>
              <a:t>Person vs. Environment</a:t>
            </a:r>
          </a:p>
          <a:p>
            <a:r>
              <a:rPr lang="en-US" sz="3600" b="1">
                <a:solidFill>
                  <a:srgbClr val="7030A0"/>
                </a:solidFill>
                <a:cs typeface="Calibri"/>
              </a:rPr>
              <a:t>Person vs. Supernatural</a:t>
            </a:r>
          </a:p>
          <a:p>
            <a:r>
              <a:rPr lang="en-US" sz="3600" b="1">
                <a:solidFill>
                  <a:srgbClr val="7030A0"/>
                </a:solidFill>
                <a:cs typeface="Calibri"/>
              </a:rPr>
              <a:t>Person vs. Technology</a:t>
            </a:r>
          </a:p>
        </p:txBody>
      </p:sp>
    </p:spTree>
    <p:extLst>
      <p:ext uri="{BB962C8B-B14F-4D97-AF65-F5344CB8AC3E}">
        <p14:creationId xmlns:p14="http://schemas.microsoft.com/office/powerpoint/2010/main" val="982815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EC27-0C5A-4A58-9AB8-ADF95C5751F9}"/>
              </a:ext>
            </a:extLst>
          </p:cNvPr>
          <p:cNvSpPr>
            <a:spLocks noGrp="1"/>
          </p:cNvSpPr>
          <p:nvPr>
            <p:ph type="title"/>
          </p:nvPr>
        </p:nvSpPr>
        <p:spPr/>
        <p:txBody>
          <a:bodyPr/>
          <a:lstStyle/>
          <a:p>
            <a:r>
              <a:rPr lang="en-US" dirty="0">
                <a:cs typeface="Calibri Light"/>
              </a:rPr>
              <a:t>Turn and Talk: Identify Conflict...</a:t>
            </a:r>
            <a:endParaRPr lang="en-US" dirty="0"/>
          </a:p>
        </p:txBody>
      </p:sp>
      <p:sp>
        <p:nvSpPr>
          <p:cNvPr id="3" name="Content Placeholder 2">
            <a:extLst>
              <a:ext uri="{FF2B5EF4-FFF2-40B4-BE49-F238E27FC236}">
                <a16:creationId xmlns:a16="http://schemas.microsoft.com/office/drawing/2014/main" id="{1C1AB2C9-8A68-406E-B70D-36D9C7235862}"/>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3600">
                <a:cs typeface="Calibri"/>
              </a:rPr>
              <a:t>Identify each type of conflict in the texts we have read this year.</a:t>
            </a:r>
          </a:p>
          <a:p>
            <a:pPr lvl="1" indent="0">
              <a:buNone/>
            </a:pPr>
            <a:r>
              <a:rPr lang="en-US" sz="3600">
                <a:cs typeface="Calibri"/>
              </a:rPr>
              <a:t>"Flowers for Algernon"</a:t>
            </a:r>
          </a:p>
          <a:p>
            <a:pPr lvl="1" indent="0">
              <a:buNone/>
            </a:pPr>
            <a:r>
              <a:rPr lang="en-US" sz="3600" i="1">
                <a:cs typeface="Calibri"/>
              </a:rPr>
              <a:t>The Diary of Anne Frank</a:t>
            </a:r>
          </a:p>
          <a:p>
            <a:pPr lvl="1" indent="0">
              <a:buNone/>
            </a:pPr>
            <a:r>
              <a:rPr lang="en-US" sz="3600" i="1">
                <a:cs typeface="Calibri"/>
              </a:rPr>
              <a:t>The Outsiders</a:t>
            </a:r>
            <a:endParaRPr lang="en-US" sz="3600">
              <a:cs typeface="Calibri"/>
            </a:endParaRPr>
          </a:p>
          <a:p>
            <a:pPr lvl="1" indent="0">
              <a:buNone/>
            </a:pPr>
            <a:r>
              <a:rPr lang="en-US" sz="3600">
                <a:cs typeface="Calibri"/>
              </a:rPr>
              <a:t>"After Twenty Years"</a:t>
            </a:r>
            <a:endParaRPr lang="en-US" sz="3600" i="1">
              <a:cs typeface="Calibri"/>
            </a:endParaRPr>
          </a:p>
          <a:p>
            <a:pPr lvl="1" indent="0">
              <a:buNone/>
            </a:pPr>
            <a:r>
              <a:rPr lang="en-US" sz="3600">
                <a:cs typeface="Calibri"/>
              </a:rPr>
              <a:t>"The Circuit"</a:t>
            </a:r>
          </a:p>
          <a:p>
            <a:pPr lvl="1" indent="0">
              <a:buNone/>
            </a:pPr>
            <a:r>
              <a:rPr lang="en-US" sz="3600">
                <a:cs typeface="Calibri"/>
              </a:rPr>
              <a:t>"Charles"</a:t>
            </a:r>
          </a:p>
          <a:p>
            <a:pPr lvl="1" indent="0">
              <a:buNone/>
            </a:pPr>
            <a:r>
              <a:rPr lang="en-US" sz="3600">
                <a:cs typeface="Calibri"/>
              </a:rPr>
              <a:t>"The Lottery"</a:t>
            </a:r>
          </a:p>
        </p:txBody>
      </p:sp>
    </p:spTree>
    <p:extLst>
      <p:ext uri="{BB962C8B-B14F-4D97-AF65-F5344CB8AC3E}">
        <p14:creationId xmlns:p14="http://schemas.microsoft.com/office/powerpoint/2010/main" val="774784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32E0-A6EA-4B58-9BDE-1118978F43EA}"/>
              </a:ext>
            </a:extLst>
          </p:cNvPr>
          <p:cNvSpPr>
            <a:spLocks noGrp="1"/>
          </p:cNvSpPr>
          <p:nvPr>
            <p:ph type="title"/>
          </p:nvPr>
        </p:nvSpPr>
        <p:spPr/>
        <p:txBody>
          <a:bodyPr/>
          <a:lstStyle/>
          <a:p>
            <a:r>
              <a:rPr lang="en-US"/>
              <a:t>Characterization Review</a:t>
            </a:r>
          </a:p>
        </p:txBody>
      </p:sp>
      <p:sp>
        <p:nvSpPr>
          <p:cNvPr id="4" name="Text Placeholder 3">
            <a:extLst>
              <a:ext uri="{FF2B5EF4-FFF2-40B4-BE49-F238E27FC236}">
                <a16:creationId xmlns:a16="http://schemas.microsoft.com/office/drawing/2014/main" id="{196FA985-CE6C-4633-BABE-D615D364E938}"/>
              </a:ext>
            </a:extLst>
          </p:cNvPr>
          <p:cNvSpPr>
            <a:spLocks noGrp="1"/>
          </p:cNvSpPr>
          <p:nvPr>
            <p:ph type="body" idx="1"/>
          </p:nvPr>
        </p:nvSpPr>
        <p:spPr>
          <a:xfrm>
            <a:off x="534572" y="1681163"/>
            <a:ext cx="5463003" cy="823912"/>
          </a:xfrm>
        </p:spPr>
        <p:txBody>
          <a:bodyPr>
            <a:normAutofit/>
          </a:bodyPr>
          <a:lstStyle/>
          <a:p>
            <a:r>
              <a:rPr lang="en-US" sz="3600"/>
              <a:t>Is the character interesting?</a:t>
            </a:r>
          </a:p>
        </p:txBody>
      </p:sp>
      <p:sp>
        <p:nvSpPr>
          <p:cNvPr id="5" name="Content Placeholder 4">
            <a:extLst>
              <a:ext uri="{FF2B5EF4-FFF2-40B4-BE49-F238E27FC236}">
                <a16:creationId xmlns:a16="http://schemas.microsoft.com/office/drawing/2014/main" id="{87715EDD-29C8-4140-A6A2-0C6B0CAF4864}"/>
              </a:ext>
            </a:extLst>
          </p:cNvPr>
          <p:cNvSpPr>
            <a:spLocks noGrp="1"/>
          </p:cNvSpPr>
          <p:nvPr>
            <p:ph sz="half" idx="2"/>
          </p:nvPr>
        </p:nvSpPr>
        <p:spPr/>
        <p:txBody>
          <a:bodyPr>
            <a:normAutofit/>
          </a:bodyPr>
          <a:lstStyle/>
          <a:p>
            <a:r>
              <a:rPr lang="en-US" sz="3600"/>
              <a:t>Flat: a simple character that the reader might not know a lot about</a:t>
            </a:r>
          </a:p>
          <a:p>
            <a:r>
              <a:rPr lang="en-US" sz="3600"/>
              <a:t>Round: complicated characters that the reader knows a lot about</a:t>
            </a:r>
          </a:p>
        </p:txBody>
      </p:sp>
      <p:sp>
        <p:nvSpPr>
          <p:cNvPr id="6" name="Text Placeholder 5">
            <a:extLst>
              <a:ext uri="{FF2B5EF4-FFF2-40B4-BE49-F238E27FC236}">
                <a16:creationId xmlns:a16="http://schemas.microsoft.com/office/drawing/2014/main" id="{19AA988B-EB5C-49BF-B62B-F091BF42FA28}"/>
              </a:ext>
            </a:extLst>
          </p:cNvPr>
          <p:cNvSpPr>
            <a:spLocks noGrp="1"/>
          </p:cNvSpPr>
          <p:nvPr>
            <p:ph type="body" sz="quarter" idx="3"/>
          </p:nvPr>
        </p:nvSpPr>
        <p:spPr>
          <a:xfrm>
            <a:off x="6172200" y="1681163"/>
            <a:ext cx="5630594" cy="823912"/>
          </a:xfrm>
        </p:spPr>
        <p:txBody>
          <a:bodyPr>
            <a:normAutofit/>
          </a:bodyPr>
          <a:lstStyle/>
          <a:p>
            <a:r>
              <a:rPr lang="en-US" sz="3600"/>
              <a:t>Does the character change?</a:t>
            </a:r>
          </a:p>
        </p:txBody>
      </p:sp>
      <p:sp>
        <p:nvSpPr>
          <p:cNvPr id="7" name="Content Placeholder 6">
            <a:extLst>
              <a:ext uri="{FF2B5EF4-FFF2-40B4-BE49-F238E27FC236}">
                <a16:creationId xmlns:a16="http://schemas.microsoft.com/office/drawing/2014/main" id="{E5CA7616-43F3-4B34-A3CD-429AB30B9022}"/>
              </a:ext>
            </a:extLst>
          </p:cNvPr>
          <p:cNvSpPr>
            <a:spLocks noGrp="1"/>
          </p:cNvSpPr>
          <p:nvPr>
            <p:ph sz="quarter" idx="4"/>
          </p:nvPr>
        </p:nvSpPr>
        <p:spPr/>
        <p:txBody>
          <a:bodyPr vert="horz" lIns="91440" tIns="45720" rIns="91440" bIns="45720" rtlCol="0" anchor="t">
            <a:normAutofit/>
          </a:bodyPr>
          <a:lstStyle/>
          <a:p>
            <a:r>
              <a:rPr lang="en-US" sz="3600"/>
              <a:t>Dynamic: a character who changes</a:t>
            </a:r>
          </a:p>
          <a:p>
            <a:r>
              <a:rPr lang="en-US" sz="3600"/>
              <a:t>Static: a character who stays the same</a:t>
            </a:r>
          </a:p>
        </p:txBody>
      </p:sp>
    </p:spTree>
    <p:extLst>
      <p:ext uri="{BB962C8B-B14F-4D97-AF65-F5344CB8AC3E}">
        <p14:creationId xmlns:p14="http://schemas.microsoft.com/office/powerpoint/2010/main" val="3533205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68AF9-28BC-43A1-BF11-0DA942844A15}"/>
              </a:ext>
            </a:extLst>
          </p:cNvPr>
          <p:cNvSpPr>
            <a:spLocks noGrp="1"/>
          </p:cNvSpPr>
          <p:nvPr>
            <p:ph type="title"/>
          </p:nvPr>
        </p:nvSpPr>
        <p:spPr/>
        <p:txBody>
          <a:bodyPr/>
          <a:lstStyle/>
          <a:p>
            <a:r>
              <a:rPr lang="en-US" i="1" err="1"/>
              <a:t>DoAF</a:t>
            </a:r>
            <a:r>
              <a:rPr lang="en-US"/>
              <a:t>: Character </a:t>
            </a:r>
            <a:r>
              <a:rPr lang="en-US">
                <a:cs typeface="Calibri Light"/>
              </a:rPr>
              <a:t>and Conflict</a:t>
            </a:r>
            <a:endParaRPr lang="en-US"/>
          </a:p>
        </p:txBody>
      </p:sp>
      <p:sp>
        <p:nvSpPr>
          <p:cNvPr id="3" name="Content Placeholder 2">
            <a:extLst>
              <a:ext uri="{FF2B5EF4-FFF2-40B4-BE49-F238E27FC236}">
                <a16:creationId xmlns:a16="http://schemas.microsoft.com/office/drawing/2014/main" id="{5C19EF2E-5F97-491C-80AC-93B32CB04E61}"/>
              </a:ext>
            </a:extLst>
          </p:cNvPr>
          <p:cNvSpPr>
            <a:spLocks noGrp="1"/>
          </p:cNvSpPr>
          <p:nvPr>
            <p:ph idx="1"/>
          </p:nvPr>
        </p:nvSpPr>
        <p:spPr/>
        <p:txBody>
          <a:bodyPr vert="horz" lIns="91440" tIns="45720" rIns="91440" bIns="45720" rtlCol="0" anchor="t">
            <a:normAutofit/>
          </a:bodyPr>
          <a:lstStyle/>
          <a:p>
            <a:pPr marL="0" indent="0">
              <a:buNone/>
            </a:pPr>
            <a:r>
              <a:rPr lang="en-US" sz="3600"/>
              <a:t>With your Unit 4 group, you are going to describe the main characters in the play. </a:t>
            </a:r>
            <a:r>
              <a:rPr lang="en-US" sz="3600" i="1"/>
              <a:t>Each person must do an equal amount of the work</a:t>
            </a:r>
            <a:r>
              <a:rPr lang="en-US" sz="3600" i="1">
                <a:cs typeface="Calibri"/>
              </a:rPr>
              <a:t>.</a:t>
            </a:r>
          </a:p>
          <a:p>
            <a:pPr marL="0" indent="0">
              <a:buNone/>
            </a:pPr>
            <a:endParaRPr lang="en-US" sz="3600" b="1" i="1">
              <a:solidFill>
                <a:srgbClr val="FF0000"/>
              </a:solidFill>
              <a:cs typeface="Calibri"/>
            </a:endParaRPr>
          </a:p>
          <a:p>
            <a:pPr marL="0" indent="0" algn="ctr">
              <a:buNone/>
            </a:pPr>
            <a:r>
              <a:rPr lang="en-US" sz="3600" b="1">
                <a:solidFill>
                  <a:srgbClr val="FF0000"/>
                </a:solidFill>
                <a:cs typeface="Calibri"/>
              </a:rPr>
              <a:t>Group Folders</a:t>
            </a:r>
            <a:endParaRPr lang="en-US" sz="3600" b="1" i="1">
              <a:solidFill>
                <a:srgbClr val="FF0000"/>
              </a:solidFill>
              <a:cs typeface="Calibri"/>
            </a:endParaRPr>
          </a:p>
        </p:txBody>
      </p:sp>
    </p:spTree>
    <p:extLst>
      <p:ext uri="{BB962C8B-B14F-4D97-AF65-F5344CB8AC3E}">
        <p14:creationId xmlns:p14="http://schemas.microsoft.com/office/powerpoint/2010/main" val="2876647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74F2-A57C-4D21-8735-88E9F9840154}"/>
              </a:ext>
            </a:extLst>
          </p:cNvPr>
          <p:cNvSpPr>
            <a:spLocks noGrp="1"/>
          </p:cNvSpPr>
          <p:nvPr>
            <p:ph type="title"/>
          </p:nvPr>
        </p:nvSpPr>
        <p:spPr/>
        <p:txBody>
          <a:bodyPr/>
          <a:lstStyle/>
          <a:p>
            <a:r>
              <a:rPr lang="en-US">
                <a:cs typeface="Calibri Light"/>
              </a:rPr>
              <a:t>Work Time</a:t>
            </a:r>
            <a:endParaRPr lang="en-US"/>
          </a:p>
        </p:txBody>
      </p:sp>
      <p:sp>
        <p:nvSpPr>
          <p:cNvPr id="3" name="Content Placeholder 2">
            <a:extLst>
              <a:ext uri="{FF2B5EF4-FFF2-40B4-BE49-F238E27FC236}">
                <a16:creationId xmlns:a16="http://schemas.microsoft.com/office/drawing/2014/main" id="{3E5D36EC-86B2-43F3-A894-097D448347B4}"/>
              </a:ext>
            </a:extLst>
          </p:cNvPr>
          <p:cNvSpPr>
            <a:spLocks noGrp="1"/>
          </p:cNvSpPr>
          <p:nvPr>
            <p:ph idx="1"/>
          </p:nvPr>
        </p:nvSpPr>
        <p:spPr/>
        <p:txBody>
          <a:bodyPr vert="horz" lIns="91440" tIns="45720" rIns="91440" bIns="45720" rtlCol="0" anchor="t">
            <a:normAutofit/>
          </a:bodyPr>
          <a:lstStyle/>
          <a:p>
            <a:r>
              <a:rPr lang="en-US" sz="3600" dirty="0">
                <a:cs typeface="Calibri"/>
              </a:rPr>
              <a:t>Reading Guide </a:t>
            </a:r>
            <a:endParaRPr lang="en-US"/>
          </a:p>
          <a:p>
            <a:pPr lvl="1"/>
            <a:r>
              <a:rPr lang="en-US" sz="3200" b="1" dirty="0">
                <a:solidFill>
                  <a:srgbClr val="0070C0"/>
                </a:solidFill>
                <a:cs typeface="Calibri"/>
              </a:rPr>
              <a:t>FINISH SCENES 1-3 AND KEEP WITH YOU.</a:t>
            </a:r>
            <a:endParaRPr lang="en-US" sz="3200" dirty="0">
              <a:cs typeface="Calibri"/>
            </a:endParaRPr>
          </a:p>
          <a:p>
            <a:r>
              <a:rPr lang="en-US" sz="3600" dirty="0">
                <a:cs typeface="Calibri"/>
              </a:rPr>
              <a:t>Character and Conflict Packet</a:t>
            </a:r>
            <a:r>
              <a:rPr lang="en-US" sz="3600" b="1" dirty="0">
                <a:solidFill>
                  <a:srgbClr val="00B050"/>
                </a:solidFill>
                <a:cs typeface="Calibri"/>
              </a:rPr>
              <a:t> PUT IN GROUP FOLDER BY THE END OF THE HOUR.</a:t>
            </a:r>
          </a:p>
          <a:p>
            <a:r>
              <a:rPr lang="en-US" sz="3600" dirty="0">
                <a:cs typeface="Calibri"/>
              </a:rPr>
              <a:t>Reading/Journal 1 </a:t>
            </a:r>
            <a:r>
              <a:rPr lang="en-US" sz="3600" b="1" dirty="0">
                <a:solidFill>
                  <a:srgbClr val="FF0000"/>
                </a:solidFill>
                <a:cs typeface="Calibri"/>
              </a:rPr>
              <a:t>TURN IN BY THE END OF THE HOUR.</a:t>
            </a:r>
          </a:p>
          <a:p>
            <a:r>
              <a:rPr lang="en-US" sz="3600" dirty="0">
                <a:cs typeface="Calibri"/>
              </a:rPr>
              <a:t>Missing Work</a:t>
            </a:r>
          </a:p>
        </p:txBody>
      </p:sp>
    </p:spTree>
    <p:extLst>
      <p:ext uri="{BB962C8B-B14F-4D97-AF65-F5344CB8AC3E}">
        <p14:creationId xmlns:p14="http://schemas.microsoft.com/office/powerpoint/2010/main" val="2517700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90B7-1E8A-4D3B-9DCB-BEC0C8C2459E}"/>
              </a:ext>
            </a:extLst>
          </p:cNvPr>
          <p:cNvSpPr>
            <a:spLocks noGrp="1"/>
          </p:cNvSpPr>
          <p:nvPr>
            <p:ph type="ctrTitle"/>
          </p:nvPr>
        </p:nvSpPr>
        <p:spPr>
          <a:xfrm>
            <a:off x="1524000" y="2235200"/>
            <a:ext cx="9144000" cy="2387600"/>
          </a:xfrm>
        </p:spPr>
        <p:txBody>
          <a:bodyPr>
            <a:normAutofit/>
          </a:bodyPr>
          <a:lstStyle/>
          <a:p>
            <a:r>
              <a:rPr lang="en-US" sz="13800">
                <a:solidFill>
                  <a:schemeClr val="bg1"/>
                </a:solidFill>
              </a:rPr>
              <a:t>Day 5</a:t>
            </a:r>
          </a:p>
        </p:txBody>
      </p:sp>
    </p:spTree>
    <p:extLst>
      <p:ext uri="{BB962C8B-B14F-4D97-AF65-F5344CB8AC3E}">
        <p14:creationId xmlns:p14="http://schemas.microsoft.com/office/powerpoint/2010/main" val="2012064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A4910-BB38-46D0-83E0-0D6D0112834E}"/>
              </a:ext>
            </a:extLst>
          </p:cNvPr>
          <p:cNvSpPr>
            <a:spLocks noGrp="1"/>
          </p:cNvSpPr>
          <p:nvPr>
            <p:ph type="title"/>
          </p:nvPr>
        </p:nvSpPr>
        <p:spPr/>
        <p:txBody>
          <a:bodyPr/>
          <a:lstStyle/>
          <a:p>
            <a:r>
              <a:rPr lang="en-US"/>
              <a:t>Bell Ringer</a:t>
            </a:r>
          </a:p>
        </p:txBody>
      </p:sp>
      <p:sp>
        <p:nvSpPr>
          <p:cNvPr id="3" name="Content Placeholder 2">
            <a:extLst>
              <a:ext uri="{FF2B5EF4-FFF2-40B4-BE49-F238E27FC236}">
                <a16:creationId xmlns:a16="http://schemas.microsoft.com/office/drawing/2014/main" id="{1FE793F9-BB6E-474E-B189-DE5AA649A5F9}"/>
              </a:ext>
            </a:extLst>
          </p:cNvPr>
          <p:cNvSpPr>
            <a:spLocks noGrp="1"/>
          </p:cNvSpPr>
          <p:nvPr>
            <p:ph idx="1"/>
          </p:nvPr>
        </p:nvSpPr>
        <p:spPr/>
        <p:txBody>
          <a:bodyPr vert="horz" lIns="91440" tIns="45720" rIns="91440" bIns="45720" rtlCol="0" anchor="t">
            <a:normAutofit/>
          </a:bodyPr>
          <a:lstStyle/>
          <a:p>
            <a:pPr marL="0" indent="0">
              <a:buNone/>
            </a:pPr>
            <a:r>
              <a:rPr lang="en-US" sz="3600">
                <a:cs typeface="Calibri"/>
              </a:rPr>
              <a:t>No bell ringer today! Happy NWEA testing!</a:t>
            </a:r>
          </a:p>
          <a:p>
            <a:pPr marL="0" indent="0">
              <a:buNone/>
            </a:pPr>
            <a:endParaRPr lang="en-US">
              <a:cs typeface="Calibri"/>
            </a:endParaRPr>
          </a:p>
          <a:p>
            <a:pPr marL="0" indent="0">
              <a:buNone/>
            </a:pPr>
            <a:endParaRPr lang="en-US">
              <a:cs typeface="Calibri"/>
            </a:endParaRPr>
          </a:p>
          <a:p>
            <a:pPr marL="0" indent="0" algn="ctr">
              <a:buNone/>
            </a:pPr>
            <a:r>
              <a:rPr lang="en-US" sz="4800" b="1" i="1">
                <a:solidFill>
                  <a:srgbClr val="FF0000"/>
                </a:solidFill>
                <a:cs typeface="Calibri"/>
              </a:rPr>
              <a:t>Please turn in your first journal.</a:t>
            </a:r>
          </a:p>
        </p:txBody>
      </p:sp>
    </p:spTree>
    <p:extLst>
      <p:ext uri="{BB962C8B-B14F-4D97-AF65-F5344CB8AC3E}">
        <p14:creationId xmlns:p14="http://schemas.microsoft.com/office/powerpoint/2010/main" val="4061295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941CF-211A-4347-8C4C-E7ABB9B27A74}"/>
              </a:ext>
            </a:extLst>
          </p:cNvPr>
          <p:cNvSpPr>
            <a:spLocks noGrp="1"/>
          </p:cNvSpPr>
          <p:nvPr>
            <p:ph type="title"/>
          </p:nvPr>
        </p:nvSpPr>
        <p:spPr/>
        <p:txBody>
          <a:bodyPr/>
          <a:lstStyle/>
          <a:p>
            <a:r>
              <a:rPr lang="en-US"/>
              <a:t>Essential Questions</a:t>
            </a:r>
          </a:p>
        </p:txBody>
      </p:sp>
      <p:sp>
        <p:nvSpPr>
          <p:cNvPr id="3" name="Content Placeholder 2">
            <a:extLst>
              <a:ext uri="{FF2B5EF4-FFF2-40B4-BE49-F238E27FC236}">
                <a16:creationId xmlns:a16="http://schemas.microsoft.com/office/drawing/2014/main" id="{79E95A9D-3C94-4DC3-BA07-A37003CC7F5D}"/>
              </a:ext>
            </a:extLst>
          </p:cNvPr>
          <p:cNvSpPr>
            <a:spLocks noGrp="1"/>
          </p:cNvSpPr>
          <p:nvPr>
            <p:ph idx="1"/>
          </p:nvPr>
        </p:nvSpPr>
        <p:spPr/>
        <p:txBody>
          <a:bodyPr/>
          <a:lstStyle/>
          <a:p>
            <a:pPr fontAlgn="base"/>
            <a:r>
              <a:rPr lang="en-US" sz="3600"/>
              <a:t>What does it take to overcome obstacles?​</a:t>
            </a:r>
          </a:p>
          <a:p>
            <a:pPr fontAlgn="base"/>
            <a:r>
              <a:rPr lang="en-US" sz="3600"/>
              <a:t>How do people cope with daily life under difficult circumstances?​</a:t>
            </a:r>
          </a:p>
          <a:p>
            <a:pPr fontAlgn="base"/>
            <a:r>
              <a:rPr lang="en-US" sz="3600"/>
              <a:t>Does good always triumph over evil?​</a:t>
            </a:r>
          </a:p>
          <a:p>
            <a:pPr fontAlgn="base"/>
            <a:r>
              <a:rPr lang="en-US" sz="3600"/>
              <a:t>What does it mean to be a survivor?</a:t>
            </a:r>
          </a:p>
          <a:p>
            <a:endParaRPr lang="en-US"/>
          </a:p>
        </p:txBody>
      </p:sp>
    </p:spTree>
    <p:extLst>
      <p:ext uri="{BB962C8B-B14F-4D97-AF65-F5344CB8AC3E}">
        <p14:creationId xmlns:p14="http://schemas.microsoft.com/office/powerpoint/2010/main" val="3951129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0AD8B-E1AF-48B4-9333-A575ECE6AC86}"/>
              </a:ext>
            </a:extLst>
          </p:cNvPr>
          <p:cNvSpPr>
            <a:spLocks noGrp="1"/>
          </p:cNvSpPr>
          <p:nvPr>
            <p:ph type="title"/>
          </p:nvPr>
        </p:nvSpPr>
        <p:spPr/>
        <p:txBody>
          <a:bodyPr/>
          <a:lstStyle/>
          <a:p>
            <a:r>
              <a:rPr lang="en-US">
                <a:cs typeface="Calibri Light"/>
              </a:rPr>
              <a:t>Unit 4 Pre-Work</a:t>
            </a:r>
            <a:endParaRPr lang="en-US"/>
          </a:p>
        </p:txBody>
      </p:sp>
      <p:sp>
        <p:nvSpPr>
          <p:cNvPr id="3" name="Content Placeholder 2">
            <a:extLst>
              <a:ext uri="{FF2B5EF4-FFF2-40B4-BE49-F238E27FC236}">
                <a16:creationId xmlns:a16="http://schemas.microsoft.com/office/drawing/2014/main" id="{5A42135C-23CC-40BE-A060-AD1A11DD28F8}"/>
              </a:ext>
            </a:extLst>
          </p:cNvPr>
          <p:cNvSpPr>
            <a:spLocks noGrp="1"/>
          </p:cNvSpPr>
          <p:nvPr>
            <p:ph idx="1"/>
          </p:nvPr>
        </p:nvSpPr>
        <p:spPr/>
        <p:txBody>
          <a:bodyPr vert="horz" lIns="91440" tIns="45720" rIns="91440" bIns="45720" rtlCol="0" anchor="t">
            <a:normAutofit/>
          </a:bodyPr>
          <a:lstStyle/>
          <a:p>
            <a:pPr marL="0" indent="0">
              <a:buNone/>
            </a:pPr>
            <a:r>
              <a:rPr lang="en-US" sz="3600">
                <a:cs typeface="Calibri"/>
              </a:rPr>
              <a:t>Start a new page in your notebook and title it "Unit 4 Pre-Work."</a:t>
            </a:r>
          </a:p>
          <a:p>
            <a:pPr marL="0" indent="0">
              <a:buNone/>
            </a:pPr>
            <a:r>
              <a:rPr lang="en-US" sz="3600">
                <a:cs typeface="Calibri"/>
              </a:rPr>
              <a:t>All the work that you do over the next two class periods (other than bell ringers) should go on this page.</a:t>
            </a:r>
          </a:p>
        </p:txBody>
      </p:sp>
    </p:spTree>
    <p:extLst>
      <p:ext uri="{BB962C8B-B14F-4D97-AF65-F5344CB8AC3E}">
        <p14:creationId xmlns:p14="http://schemas.microsoft.com/office/powerpoint/2010/main" val="84216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F47B-18E1-4926-9D42-0BD45106B0EE}"/>
              </a:ext>
            </a:extLst>
          </p:cNvPr>
          <p:cNvSpPr>
            <a:spLocks noGrp="1"/>
          </p:cNvSpPr>
          <p:nvPr>
            <p:ph type="title"/>
          </p:nvPr>
        </p:nvSpPr>
        <p:spPr>
          <a:xfrm>
            <a:off x="521898" y="5691"/>
            <a:ext cx="10515600" cy="1325563"/>
          </a:xfrm>
        </p:spPr>
        <p:txBody>
          <a:bodyPr/>
          <a:lstStyle/>
          <a:p>
            <a:r>
              <a:rPr lang="en-US">
                <a:cs typeface="Calibri Light"/>
              </a:rPr>
              <a:t>Quick Write</a:t>
            </a:r>
            <a:endParaRPr lang="en-US"/>
          </a:p>
        </p:txBody>
      </p:sp>
      <p:pic>
        <p:nvPicPr>
          <p:cNvPr id="4" name="Picture 4" descr="A close up of a newspaper&#10;&#10;Description generated with high confidence">
            <a:extLst>
              <a:ext uri="{FF2B5EF4-FFF2-40B4-BE49-F238E27FC236}">
                <a16:creationId xmlns:a16="http://schemas.microsoft.com/office/drawing/2014/main" id="{13756AC6-467B-4934-94E3-FF5D36825461}"/>
              </a:ext>
            </a:extLst>
          </p:cNvPr>
          <p:cNvPicPr>
            <a:picLocks noGrp="1" noChangeAspect="1"/>
          </p:cNvPicPr>
          <p:nvPr>
            <p:ph idx="1"/>
          </p:nvPr>
        </p:nvPicPr>
        <p:blipFill>
          <a:blip r:embed="rId2"/>
          <a:stretch>
            <a:fillRect/>
          </a:stretch>
        </p:blipFill>
        <p:spPr>
          <a:xfrm>
            <a:off x="6163123" y="-3789"/>
            <a:ext cx="6033637" cy="6859975"/>
          </a:xfrm>
          <a:prstGeom prst="rect">
            <a:avLst/>
          </a:prstGeom>
        </p:spPr>
      </p:pic>
      <p:sp>
        <p:nvSpPr>
          <p:cNvPr id="6" name="TextBox 5">
            <a:extLst>
              <a:ext uri="{FF2B5EF4-FFF2-40B4-BE49-F238E27FC236}">
                <a16:creationId xmlns:a16="http://schemas.microsoft.com/office/drawing/2014/main" id="{6864CC86-B31B-4AF2-9B3F-77DB1247D0BC}"/>
              </a:ext>
            </a:extLst>
          </p:cNvPr>
          <p:cNvSpPr txBox="1"/>
          <p:nvPr/>
        </p:nvSpPr>
        <p:spPr>
          <a:xfrm>
            <a:off x="526210" y="1036607"/>
            <a:ext cx="4511615" cy="563231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t>What </a:t>
            </a:r>
            <a:r>
              <a:rPr lang="en-US" sz="3600">
                <a:cs typeface="Calibri"/>
              </a:rPr>
              <a:t>are your thoughts about this poem? </a:t>
            </a:r>
            <a:endParaRPr lang="en-US">
              <a:cs typeface="Calibri"/>
            </a:endParaRPr>
          </a:p>
          <a:p>
            <a:pPr algn="ctr"/>
            <a:endParaRPr lang="en-US" sz="3600">
              <a:cs typeface="Calibri"/>
            </a:endParaRPr>
          </a:p>
          <a:p>
            <a:pPr algn="ctr"/>
            <a:r>
              <a:rPr lang="en-US" sz="3600">
                <a:cs typeface="Calibri"/>
              </a:rPr>
              <a:t>What does it mean? </a:t>
            </a:r>
            <a:endParaRPr lang="en-US">
              <a:cs typeface="Calibri"/>
            </a:endParaRPr>
          </a:p>
          <a:p>
            <a:pPr algn="ctr"/>
            <a:endParaRPr lang="en-US" sz="3600">
              <a:cs typeface="Calibri"/>
            </a:endParaRPr>
          </a:p>
          <a:p>
            <a:pPr algn="ctr"/>
            <a:r>
              <a:rPr lang="en-US" sz="3600">
                <a:cs typeface="Calibri"/>
              </a:rPr>
              <a:t>What is it talking about? Make as many connections to history that you can.</a:t>
            </a:r>
            <a:endParaRPr lang="en-US">
              <a:cs typeface="Calibri"/>
            </a:endParaRPr>
          </a:p>
        </p:txBody>
      </p:sp>
    </p:spTree>
    <p:extLst>
      <p:ext uri="{BB962C8B-B14F-4D97-AF65-F5344CB8AC3E}">
        <p14:creationId xmlns:p14="http://schemas.microsoft.com/office/powerpoint/2010/main" val="4051346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13BDA631-4028-4F4F-AC10-9A820DD9CE0F}"/>
              </a:ext>
            </a:extLst>
          </p:cNvPr>
          <p:cNvPicPr>
            <a:picLocks noGrp="1" noRot="1" noChangeAspect="1"/>
          </p:cNvPicPr>
          <p:nvPr>
            <p:ph idx="1"/>
            <a:videoFile r:link="rId1"/>
          </p:nvPr>
        </p:nvPicPr>
        <p:blipFill>
          <a:blip r:embed="rId3"/>
          <a:stretch>
            <a:fillRect/>
          </a:stretch>
        </p:blipFill>
        <p:spPr>
          <a:xfrm>
            <a:off x="1055235" y="593570"/>
            <a:ext cx="10081529" cy="5670860"/>
          </a:xfrm>
          <a:prstGeom prst="rect">
            <a:avLst/>
          </a:prstGeom>
        </p:spPr>
      </p:pic>
    </p:spTree>
    <p:extLst>
      <p:ext uri="{BB962C8B-B14F-4D97-AF65-F5344CB8AC3E}">
        <p14:creationId xmlns:p14="http://schemas.microsoft.com/office/powerpoint/2010/main" val="13488495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1116</Words>
  <Application>Microsoft Office PowerPoint</Application>
  <PresentationFormat>Widescreen</PresentationFormat>
  <Paragraphs>270</Paragraphs>
  <Slides>58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Times New Roman</vt:lpstr>
      <vt:lpstr>office theme</vt:lpstr>
      <vt:lpstr>Unit 4 Days 1-5</vt:lpstr>
      <vt:lpstr>Day 1</vt:lpstr>
      <vt:lpstr>Bell Ringer 6</vt:lpstr>
      <vt:lpstr>Plan for the Day</vt:lpstr>
      <vt:lpstr>Unit 4</vt:lpstr>
      <vt:lpstr>Essential Questions</vt:lpstr>
      <vt:lpstr>Unit 4 Pre-Work</vt:lpstr>
      <vt:lpstr>Quick Write</vt:lpstr>
      <vt:lpstr>PowerPoint Presentation</vt:lpstr>
      <vt:lpstr>Images of the Holocaust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Day 2</vt:lpstr>
      <vt:lpstr>Bell Ringer 7</vt:lpstr>
      <vt:lpstr>Plan for the Day</vt:lpstr>
      <vt:lpstr>Modern Connections to the Holocaust</vt:lpstr>
      <vt:lpstr>2B: Images of the Holocaust</vt:lpstr>
      <vt:lpstr>Background Research</vt:lpstr>
      <vt:lpstr>During your group meeting...</vt:lpstr>
      <vt:lpstr>1A</vt:lpstr>
      <vt:lpstr>3A</vt:lpstr>
      <vt:lpstr>1B</vt:lpstr>
      <vt:lpstr>2B</vt:lpstr>
      <vt:lpstr>The Story of Anne Frank</vt:lpstr>
      <vt:lpstr>More Info on Anne Frank</vt:lpstr>
      <vt:lpstr>Day 3</vt:lpstr>
      <vt:lpstr>Bell Ringer 8</vt:lpstr>
      <vt:lpstr>Plan for the Day</vt:lpstr>
      <vt:lpstr>Quarter 4 IR Project</vt:lpstr>
      <vt:lpstr>Mapping the Annex</vt:lpstr>
      <vt:lpstr>PowerPoint Presentation</vt:lpstr>
      <vt:lpstr>“The Diary of Anne Frank” Scenes 1-2</vt:lpstr>
      <vt:lpstr>“Diary of Anne Frank” Reading Guides</vt:lpstr>
      <vt:lpstr>Day 4</vt:lpstr>
      <vt:lpstr>Bell Ringer 1</vt:lpstr>
      <vt:lpstr>Plan for the Day</vt:lpstr>
      <vt:lpstr>Movie!</vt:lpstr>
      <vt:lpstr>Stand and Stretch for 30 Seconds!</vt:lpstr>
      <vt:lpstr>Conflict Review</vt:lpstr>
      <vt:lpstr>Types of Conflict                         New!</vt:lpstr>
      <vt:lpstr>Turn and Talk: Identify Conflict...</vt:lpstr>
      <vt:lpstr>Characterization Review</vt:lpstr>
      <vt:lpstr>DoAF: Character and Conflict</vt:lpstr>
      <vt:lpstr>Work Time</vt:lpstr>
      <vt:lpstr>Day 5</vt:lpstr>
      <vt:lpstr>Bell Ringer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Days 1-5</dc:title>
  <cp:lastModifiedBy>CHARLTON ELIZABETH</cp:lastModifiedBy>
  <cp:revision>15</cp:revision>
  <cp:lastPrinted>2018-05-10T21:02:01Z</cp:lastPrinted>
  <dcterms:modified xsi:type="dcterms:W3CDTF">2018-05-10T21:07:36Z</dcterms:modified>
</cp:coreProperties>
</file>