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257" r:id="rId2"/>
    <p:sldId id="258" r:id="rId3"/>
    <p:sldId id="273" r:id="rId4"/>
    <p:sldId id="260" r:id="rId5"/>
    <p:sldId id="275" r:id="rId6"/>
    <p:sldId id="276" r:id="rId7"/>
    <p:sldId id="274" r:id="rId8"/>
    <p:sldId id="261" r:id="rId9"/>
    <p:sldId id="262" r:id="rId10"/>
    <p:sldId id="263" r:id="rId11"/>
    <p:sldId id="293" r:id="rId12"/>
    <p:sldId id="291" r:id="rId13"/>
    <p:sldId id="278" r:id="rId14"/>
    <p:sldId id="277" r:id="rId15"/>
    <p:sldId id="264" r:id="rId16"/>
    <p:sldId id="265" r:id="rId17"/>
    <p:sldId id="266" r:id="rId18"/>
    <p:sldId id="280" r:id="rId19"/>
    <p:sldId id="296" r:id="rId20"/>
    <p:sldId id="303" r:id="rId21"/>
    <p:sldId id="302" r:id="rId22"/>
    <p:sldId id="301" r:id="rId23"/>
    <p:sldId id="299" r:id="rId24"/>
    <p:sldId id="300" r:id="rId25"/>
    <p:sldId id="304" r:id="rId26"/>
    <p:sldId id="267" r:id="rId27"/>
    <p:sldId id="268" r:id="rId28"/>
    <p:sldId id="269" r:id="rId29"/>
    <p:sldId id="295" r:id="rId30"/>
    <p:sldId id="281" r:id="rId31"/>
    <p:sldId id="298" r:id="rId32"/>
    <p:sldId id="292" r:id="rId33"/>
    <p:sldId id="270" r:id="rId34"/>
    <p:sldId id="271" r:id="rId35"/>
    <p:sldId id="272" r:id="rId36"/>
    <p:sldId id="297" r:id="rId37"/>
    <p:sldId id="309" r:id="rId38"/>
    <p:sldId id="305" r:id="rId39"/>
    <p:sldId id="307" r:id="rId40"/>
    <p:sldId id="308" r:id="rId41"/>
    <p:sldId id="306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7D8CBA-FF32-4B1D-9EA8-414A7C06BA49}" v="105" dt="2018-03-13T13:22:39.6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26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TON ELIZABETH" userId="10033FFF988933F2@LIVE.COM" providerId="AD" clId="Web-{DA394531-249A-4ABF-9C73-F520A690514B}"/>
    <pc:docChg chg="addSld delSld modSld sldOrd">
      <pc:chgData name="CHARLTON ELIZABETH" userId="10033FFF988933F2@LIVE.COM" providerId="AD" clId="Web-{DA394531-249A-4ABF-9C73-F520A690514B}" dt="2018-03-04T20:24:19.776" v="490"/>
      <pc:docMkLst>
        <pc:docMk/>
      </pc:docMkLst>
      <pc:sldChg chg="modSp">
        <pc:chgData name="CHARLTON ELIZABETH" userId="10033FFF988933F2@LIVE.COM" providerId="AD" clId="Web-{DA394531-249A-4ABF-9C73-F520A690514B}" dt="2018-03-04T19:45:46.434" v="2"/>
        <pc:sldMkLst>
          <pc:docMk/>
          <pc:sldMk cId="3243070348" sldId="262"/>
        </pc:sldMkLst>
        <pc:spChg chg="mod">
          <ac:chgData name="CHARLTON ELIZABETH" userId="10033FFF988933F2@LIVE.COM" providerId="AD" clId="Web-{DA394531-249A-4ABF-9C73-F520A690514B}" dt="2018-03-04T19:45:46.434" v="2"/>
          <ac:spMkLst>
            <pc:docMk/>
            <pc:sldMk cId="3243070348" sldId="262"/>
            <ac:spMk id="2" creationId="{DFDC7460-8960-40C4-8D78-8E504D3D580F}"/>
          </ac:spMkLst>
        </pc:spChg>
      </pc:sldChg>
      <pc:sldChg chg="modSp">
        <pc:chgData name="CHARLTON ELIZABETH" userId="10033FFF988933F2@LIVE.COM" providerId="AD" clId="Web-{DA394531-249A-4ABF-9C73-F520A690514B}" dt="2018-03-04T19:47:43.732" v="62"/>
        <pc:sldMkLst>
          <pc:docMk/>
          <pc:sldMk cId="1181319840" sldId="263"/>
        </pc:sldMkLst>
        <pc:spChg chg="mod">
          <ac:chgData name="CHARLTON ELIZABETH" userId="10033FFF988933F2@LIVE.COM" providerId="AD" clId="Web-{DA394531-249A-4ABF-9C73-F520A690514B}" dt="2018-03-04T19:47:43.732" v="62"/>
          <ac:spMkLst>
            <pc:docMk/>
            <pc:sldMk cId="1181319840" sldId="263"/>
            <ac:spMk id="3" creationId="{ADAB8C3A-12F2-4FF0-93FA-B25CEC553A54}"/>
          </ac:spMkLst>
        </pc:spChg>
      </pc:sldChg>
      <pc:sldChg chg="modSp">
        <pc:chgData name="CHARLTON ELIZABETH" userId="10033FFF988933F2@LIVE.COM" providerId="AD" clId="Web-{DA394531-249A-4ABF-9C73-F520A690514B}" dt="2018-03-04T20:01:32.305" v="324"/>
        <pc:sldMkLst>
          <pc:docMk/>
          <pc:sldMk cId="87800703" sldId="265"/>
        </pc:sldMkLst>
        <pc:spChg chg="mod">
          <ac:chgData name="CHARLTON ELIZABETH" userId="10033FFF988933F2@LIVE.COM" providerId="AD" clId="Web-{DA394531-249A-4ABF-9C73-F520A690514B}" dt="2018-03-04T20:01:32.305" v="324"/>
          <ac:spMkLst>
            <pc:docMk/>
            <pc:sldMk cId="87800703" sldId="265"/>
            <ac:spMk id="2" creationId="{DFDC7460-8960-40C4-8D78-8E504D3D580F}"/>
          </ac:spMkLst>
        </pc:spChg>
      </pc:sldChg>
      <pc:sldChg chg="modSp">
        <pc:chgData name="CHARLTON ELIZABETH" userId="10033FFF988933F2@LIVE.COM" providerId="AD" clId="Web-{DA394531-249A-4ABF-9C73-F520A690514B}" dt="2018-03-04T19:57:13.896" v="251"/>
        <pc:sldMkLst>
          <pc:docMk/>
          <pc:sldMk cId="3828696418" sldId="266"/>
        </pc:sldMkLst>
        <pc:spChg chg="mod">
          <ac:chgData name="CHARLTON ELIZABETH" userId="10033FFF988933F2@LIVE.COM" providerId="AD" clId="Web-{DA394531-249A-4ABF-9C73-F520A690514B}" dt="2018-03-04T19:57:13.896" v="251"/>
          <ac:spMkLst>
            <pc:docMk/>
            <pc:sldMk cId="3828696418" sldId="266"/>
            <ac:spMk id="3" creationId="{ADAB8C3A-12F2-4FF0-93FA-B25CEC553A54}"/>
          </ac:spMkLst>
        </pc:spChg>
      </pc:sldChg>
      <pc:sldChg chg="modSp">
        <pc:chgData name="CHARLTON ELIZABETH" userId="10033FFF988933F2@LIVE.COM" providerId="AD" clId="Web-{DA394531-249A-4ABF-9C73-F520A690514B}" dt="2018-03-04T20:01:38.103" v="329"/>
        <pc:sldMkLst>
          <pc:docMk/>
          <pc:sldMk cId="925915447" sldId="268"/>
        </pc:sldMkLst>
        <pc:spChg chg="mod">
          <ac:chgData name="CHARLTON ELIZABETH" userId="10033FFF988933F2@LIVE.COM" providerId="AD" clId="Web-{DA394531-249A-4ABF-9C73-F520A690514B}" dt="2018-03-04T20:01:38.103" v="329"/>
          <ac:spMkLst>
            <pc:docMk/>
            <pc:sldMk cId="925915447" sldId="268"/>
            <ac:spMk id="2" creationId="{DFDC7460-8960-40C4-8D78-8E504D3D580F}"/>
          </ac:spMkLst>
        </pc:spChg>
      </pc:sldChg>
      <pc:sldChg chg="modSp">
        <pc:chgData name="CHARLTON ELIZABETH" userId="10033FFF988933F2@LIVE.COM" providerId="AD" clId="Web-{DA394531-249A-4ABF-9C73-F520A690514B}" dt="2018-03-04T20:05:44.309" v="352"/>
        <pc:sldMkLst>
          <pc:docMk/>
          <pc:sldMk cId="67685560" sldId="269"/>
        </pc:sldMkLst>
        <pc:spChg chg="mod">
          <ac:chgData name="CHARLTON ELIZABETH" userId="10033FFF988933F2@LIVE.COM" providerId="AD" clId="Web-{DA394531-249A-4ABF-9C73-F520A690514B}" dt="2018-03-04T20:05:44.309" v="352"/>
          <ac:spMkLst>
            <pc:docMk/>
            <pc:sldMk cId="67685560" sldId="269"/>
            <ac:spMk id="3" creationId="{ADAB8C3A-12F2-4FF0-93FA-B25CEC553A54}"/>
          </ac:spMkLst>
        </pc:spChg>
      </pc:sldChg>
      <pc:sldChg chg="modSp">
        <pc:chgData name="CHARLTON ELIZABETH" userId="10033FFF988933F2@LIVE.COM" providerId="AD" clId="Web-{DA394531-249A-4ABF-9C73-F520A690514B}" dt="2018-03-04T20:01:43.149" v="332"/>
        <pc:sldMkLst>
          <pc:docMk/>
          <pc:sldMk cId="1352500233" sldId="271"/>
        </pc:sldMkLst>
        <pc:spChg chg="mod">
          <ac:chgData name="CHARLTON ELIZABETH" userId="10033FFF988933F2@LIVE.COM" providerId="AD" clId="Web-{DA394531-249A-4ABF-9C73-F520A690514B}" dt="2018-03-04T20:01:43.149" v="332"/>
          <ac:spMkLst>
            <pc:docMk/>
            <pc:sldMk cId="1352500233" sldId="271"/>
            <ac:spMk id="2" creationId="{DFDC7460-8960-40C4-8D78-8E504D3D580F}"/>
          </ac:spMkLst>
        </pc:spChg>
      </pc:sldChg>
      <pc:sldChg chg="modSp">
        <pc:chgData name="CHARLTON ELIZABETH" userId="10033FFF988933F2@LIVE.COM" providerId="AD" clId="Web-{DA394531-249A-4ABF-9C73-F520A690514B}" dt="2018-03-04T19:59:28.538" v="320"/>
        <pc:sldMkLst>
          <pc:docMk/>
          <pc:sldMk cId="1892838843" sldId="272"/>
        </pc:sldMkLst>
        <pc:spChg chg="mod">
          <ac:chgData name="CHARLTON ELIZABETH" userId="10033FFF988933F2@LIVE.COM" providerId="AD" clId="Web-{DA394531-249A-4ABF-9C73-F520A690514B}" dt="2018-03-04T19:59:28.538" v="320"/>
          <ac:spMkLst>
            <pc:docMk/>
            <pc:sldMk cId="1892838843" sldId="272"/>
            <ac:spMk id="3" creationId="{ADAB8C3A-12F2-4FF0-93FA-B25CEC553A54}"/>
          </ac:spMkLst>
        </pc:spChg>
      </pc:sldChg>
      <pc:sldChg chg="ord">
        <pc:chgData name="CHARLTON ELIZABETH" userId="10033FFF988933F2@LIVE.COM" providerId="AD" clId="Web-{DA394531-249A-4ABF-9C73-F520A690514B}" dt="2018-03-04T19:47:56.639" v="65"/>
        <pc:sldMkLst>
          <pc:docMk/>
          <pc:sldMk cId="3201711717" sldId="277"/>
        </pc:sldMkLst>
      </pc:sldChg>
      <pc:sldChg chg="ord">
        <pc:chgData name="CHARLTON ELIZABETH" userId="10033FFF988933F2@LIVE.COM" providerId="AD" clId="Web-{DA394531-249A-4ABF-9C73-F520A690514B}" dt="2018-03-04T19:48:28.295" v="86"/>
        <pc:sldMkLst>
          <pc:docMk/>
          <pc:sldMk cId="3636455152" sldId="278"/>
        </pc:sldMkLst>
      </pc:sldChg>
      <pc:sldChg chg="ord">
        <pc:chgData name="CHARLTON ELIZABETH" userId="10033FFF988933F2@LIVE.COM" providerId="AD" clId="Web-{DA394531-249A-4ABF-9C73-F520A690514B}" dt="2018-03-04T19:56:25.958" v="243"/>
        <pc:sldMkLst>
          <pc:docMk/>
          <pc:sldMk cId="2330915276" sldId="281"/>
        </pc:sldMkLst>
      </pc:sldChg>
      <pc:sldChg chg="modSp new">
        <pc:chgData name="CHARLTON ELIZABETH" userId="10033FFF988933F2@LIVE.COM" providerId="AD" clId="Web-{DA394531-249A-4ABF-9C73-F520A690514B}" dt="2018-03-04T19:48:21.764" v="84"/>
        <pc:sldMkLst>
          <pc:docMk/>
          <pc:sldMk cId="3872889156" sldId="291"/>
        </pc:sldMkLst>
        <pc:spChg chg="mod">
          <ac:chgData name="CHARLTON ELIZABETH" userId="10033FFF988933F2@LIVE.COM" providerId="AD" clId="Web-{DA394531-249A-4ABF-9C73-F520A690514B}" dt="2018-03-04T19:48:21.764" v="84"/>
          <ac:spMkLst>
            <pc:docMk/>
            <pc:sldMk cId="3872889156" sldId="291"/>
            <ac:spMk id="2" creationId="{7CEEC494-711A-40EB-9143-2EF32D5112A7}"/>
          </ac:spMkLst>
        </pc:spChg>
      </pc:sldChg>
      <pc:sldChg chg="modSp new ord">
        <pc:chgData name="CHARLTON ELIZABETH" userId="10033FFF988933F2@LIVE.COM" providerId="AD" clId="Web-{DA394531-249A-4ABF-9C73-F520A690514B}" dt="2018-03-04T20:00:07.070" v="322"/>
        <pc:sldMkLst>
          <pc:docMk/>
          <pc:sldMk cId="706920399" sldId="292"/>
        </pc:sldMkLst>
        <pc:spChg chg="mod">
          <ac:chgData name="CHARLTON ELIZABETH" userId="10033FFF988933F2@LIVE.COM" providerId="AD" clId="Web-{DA394531-249A-4ABF-9C73-F520A690514B}" dt="2018-03-04T19:52:31.611" v="92"/>
          <ac:spMkLst>
            <pc:docMk/>
            <pc:sldMk cId="706920399" sldId="292"/>
            <ac:spMk id="2" creationId="{74DA4BC7-A789-426C-9A49-2FB28F6B3417}"/>
          </ac:spMkLst>
        </pc:spChg>
      </pc:sldChg>
      <pc:sldChg chg="modSp new">
        <pc:chgData name="CHARLTON ELIZABETH" userId="10033FFF988933F2@LIVE.COM" providerId="AD" clId="Web-{DA394531-249A-4ABF-9C73-F520A690514B}" dt="2018-03-04T19:55:55.410" v="242"/>
        <pc:sldMkLst>
          <pc:docMk/>
          <pc:sldMk cId="3199353807" sldId="293"/>
        </pc:sldMkLst>
        <pc:spChg chg="mod">
          <ac:chgData name="CHARLTON ELIZABETH" userId="10033FFF988933F2@LIVE.COM" providerId="AD" clId="Web-{DA394531-249A-4ABF-9C73-F520A690514B}" dt="2018-03-04T19:55:12.754" v="240"/>
          <ac:spMkLst>
            <pc:docMk/>
            <pc:sldMk cId="3199353807" sldId="293"/>
            <ac:spMk id="2" creationId="{B3D533BE-AEA3-4C97-A7B8-7774C374AA49}"/>
          </ac:spMkLst>
        </pc:spChg>
        <pc:spChg chg="mod">
          <ac:chgData name="CHARLTON ELIZABETH" userId="10033FFF988933F2@LIVE.COM" providerId="AD" clId="Web-{DA394531-249A-4ABF-9C73-F520A690514B}" dt="2018-03-04T19:55:55.410" v="242"/>
          <ac:spMkLst>
            <pc:docMk/>
            <pc:sldMk cId="3199353807" sldId="293"/>
            <ac:spMk id="3" creationId="{64164C3C-B76F-40A6-9498-222BD7A749EA}"/>
          </ac:spMkLst>
        </pc:spChg>
      </pc:sldChg>
      <pc:sldChg chg="modSp new">
        <pc:chgData name="CHARLTON ELIZABETH" userId="10033FFF988933F2@LIVE.COM" providerId="AD" clId="Web-{DA394531-249A-4ABF-9C73-F520A690514B}" dt="2018-03-04T20:24:19.776" v="489"/>
        <pc:sldMkLst>
          <pc:docMk/>
          <pc:sldMk cId="129618883" sldId="295"/>
        </pc:sldMkLst>
        <pc:spChg chg="mod">
          <ac:chgData name="CHARLTON ELIZABETH" userId="10033FFF988933F2@LIVE.COM" providerId="AD" clId="Web-{DA394531-249A-4ABF-9C73-F520A690514B}" dt="2018-03-04T20:08:26.576" v="463"/>
          <ac:spMkLst>
            <pc:docMk/>
            <pc:sldMk cId="129618883" sldId="295"/>
            <ac:spMk id="2" creationId="{B1A0B281-7536-45BD-834A-7AD9784F58D9}"/>
          </ac:spMkLst>
        </pc:spChg>
        <pc:spChg chg="mod">
          <ac:chgData name="CHARLTON ELIZABETH" userId="10033FFF988933F2@LIVE.COM" providerId="AD" clId="Web-{DA394531-249A-4ABF-9C73-F520A690514B}" dt="2018-03-04T20:24:19.776" v="489"/>
          <ac:spMkLst>
            <pc:docMk/>
            <pc:sldMk cId="129618883" sldId="295"/>
            <ac:spMk id="3" creationId="{0B9C27A2-8B3E-47B1-B77F-5BAC0E34DAF3}"/>
          </ac:spMkLst>
        </pc:spChg>
      </pc:sldChg>
    </pc:docChg>
  </pc:docChgLst>
  <pc:docChgLst>
    <pc:chgData name="CHARLTON ELIZABETH" userId="10033FFF988933F2@LIVE.COM" providerId="AD" clId="Web-{2BA600C3-44A4-42AE-B502-3CEBFB63759C}"/>
    <pc:docChg chg="delSld sldOrd">
      <pc:chgData name="CHARLTON ELIZABETH" userId="10033FFF988933F2@LIVE.COM" providerId="AD" clId="Web-{2BA600C3-44A4-42AE-B502-3CEBFB63759C}" dt="2018-03-07T14:22:11.472" v="2"/>
      <pc:docMkLst>
        <pc:docMk/>
      </pc:docMkLst>
      <pc:sldChg chg="ord">
        <pc:chgData name="CHARLTON ELIZABETH" userId="10033FFF988933F2@LIVE.COM" providerId="AD" clId="Web-{2BA600C3-44A4-42AE-B502-3CEBFB63759C}" dt="2018-03-07T14:21:39.283" v="1"/>
        <pc:sldMkLst>
          <pc:docMk/>
          <pc:sldMk cId="2330915276" sldId="281"/>
        </pc:sldMkLst>
      </pc:sldChg>
    </pc:docChg>
  </pc:docChgLst>
  <pc:docChgLst>
    <pc:chgData name="CHARLTON ELIZABETH" userId="10033FFF988933F2@LIVE.COM" providerId="AD" clId="Web-{3DF4A855-B2F9-41C3-9099-C8A33291C91A}"/>
    <pc:docChg chg="modSld sldOrd">
      <pc:chgData name="CHARLTON ELIZABETH" userId="10033FFF988933F2@LIVE.COM" providerId="AD" clId="Web-{3DF4A855-B2F9-41C3-9099-C8A33291C91A}" dt="2018-03-01T01:07:54.374" v="21"/>
      <pc:docMkLst>
        <pc:docMk/>
      </pc:docMkLst>
      <pc:sldChg chg="modSp">
        <pc:chgData name="CHARLTON ELIZABETH" userId="10033FFF988933F2@LIVE.COM" providerId="AD" clId="Web-{3DF4A855-B2F9-41C3-9099-C8A33291C91A}" dt="2018-03-01T01:07:54.374" v="20"/>
        <pc:sldMkLst>
          <pc:docMk/>
          <pc:sldMk cId="3222903937" sldId="260"/>
        </pc:sldMkLst>
        <pc:spChg chg="mod">
          <ac:chgData name="CHARLTON ELIZABETH" userId="10033FFF988933F2@LIVE.COM" providerId="AD" clId="Web-{3DF4A855-B2F9-41C3-9099-C8A33291C91A}" dt="2018-03-01T01:07:54.374" v="20"/>
          <ac:spMkLst>
            <pc:docMk/>
            <pc:sldMk cId="3222903937" sldId="260"/>
            <ac:spMk id="3" creationId="{ADAB8C3A-12F2-4FF0-93FA-B25CEC553A54}"/>
          </ac:spMkLst>
        </pc:spChg>
      </pc:sldChg>
      <pc:sldChg chg="ord">
        <pc:chgData name="CHARLTON ELIZABETH" userId="10033FFF988933F2@LIVE.COM" providerId="AD" clId="Web-{3DF4A855-B2F9-41C3-9099-C8A33291C91A}" dt="2018-03-01T01:07:32.499" v="1"/>
        <pc:sldMkLst>
          <pc:docMk/>
          <pc:sldMk cId="1259189284" sldId="275"/>
        </pc:sldMkLst>
      </pc:sldChg>
      <pc:sldChg chg="ord">
        <pc:chgData name="CHARLTON ELIZABETH" userId="10033FFF988933F2@LIVE.COM" providerId="AD" clId="Web-{3DF4A855-B2F9-41C3-9099-C8A33291C91A}" dt="2018-03-01T01:07:32.499" v="0"/>
        <pc:sldMkLst>
          <pc:docMk/>
          <pc:sldMk cId="4206052454" sldId="276"/>
        </pc:sldMkLst>
      </pc:sldChg>
    </pc:docChg>
  </pc:docChgLst>
  <pc:docChgLst>
    <pc:chgData name="CHARLTON ELIZABETH" userId="10033FFF988933F2@LIVE.COM" providerId="AD" clId="Web-{1A2C5BFF-546C-4F20-8236-AF3F17A3540E}"/>
    <pc:docChg chg="delSld">
      <pc:chgData name="CHARLTON ELIZABETH" userId="10033FFF988933F2@LIVE.COM" providerId="AD" clId="Web-{1A2C5BFF-546C-4F20-8236-AF3F17A3540E}" dt="2018-03-07T17:25:26.860" v="0"/>
      <pc:docMkLst>
        <pc:docMk/>
      </pc:docMkLst>
    </pc:docChg>
  </pc:docChgLst>
  <pc:docChgLst>
    <pc:chgData name="CHARLTON ELIZABETH" userId="10033FFF988933F2@LIVE.COM" providerId="AD" clId="Web-{827BD8E2-FB51-4E3F-BE78-C48440125521}"/>
    <pc:docChg chg="addSld modSld sldOrd">
      <pc:chgData name="CHARLTON ELIZABETH" userId="10033FFF988933F2@LIVE.COM" providerId="AD" clId="Web-{827BD8E2-FB51-4E3F-BE78-C48440125521}" dt="2018-03-09T14:15:54.458" v="9"/>
      <pc:docMkLst>
        <pc:docMk/>
      </pc:docMkLst>
      <pc:sldChg chg="ord">
        <pc:chgData name="CHARLTON ELIZABETH" userId="10033FFF988933F2@LIVE.COM" providerId="AD" clId="Web-{827BD8E2-FB51-4E3F-BE78-C48440125521}" dt="2018-03-09T13:44:49.961" v="0"/>
        <pc:sldMkLst>
          <pc:docMk/>
          <pc:sldMk cId="2330915276" sldId="281"/>
        </pc:sldMkLst>
      </pc:sldChg>
      <pc:sldChg chg="ord">
        <pc:chgData name="CHARLTON ELIZABETH" userId="10033FFF988933F2@LIVE.COM" providerId="AD" clId="Web-{827BD8E2-FB51-4E3F-BE78-C48440125521}" dt="2018-03-09T13:44:56.430" v="1"/>
        <pc:sldMkLst>
          <pc:docMk/>
          <pc:sldMk cId="1326143781" sldId="297"/>
        </pc:sldMkLst>
      </pc:sldChg>
    </pc:docChg>
  </pc:docChgLst>
  <pc:docChgLst>
    <pc:chgData name="CHARLTON ELIZABETH" userId="10033FFF988933F2@LIVE.COM" providerId="AD" clId="Web-{762DFC57-1372-4858-AB08-54F431E5AA05}"/>
    <pc:docChg chg="modSld">
      <pc:chgData name="CHARLTON ELIZABETH" userId="10033FFF988933F2@LIVE.COM" providerId="AD" clId="Web-{762DFC57-1372-4858-AB08-54F431E5AA05}" dt="2018-03-01T13:57:21.558" v="7"/>
      <pc:docMkLst>
        <pc:docMk/>
      </pc:docMkLst>
      <pc:sldChg chg="modSp">
        <pc:chgData name="CHARLTON ELIZABETH" userId="10033FFF988933F2@LIVE.COM" providerId="AD" clId="Web-{762DFC57-1372-4858-AB08-54F431E5AA05}" dt="2018-03-01T13:57:21.558" v="6"/>
        <pc:sldMkLst>
          <pc:docMk/>
          <pc:sldMk cId="3636455152" sldId="278"/>
        </pc:sldMkLst>
        <pc:spChg chg="mod">
          <ac:chgData name="CHARLTON ELIZABETH" userId="10033FFF988933F2@LIVE.COM" providerId="AD" clId="Web-{762DFC57-1372-4858-AB08-54F431E5AA05}" dt="2018-03-01T13:57:21.558" v="6"/>
          <ac:spMkLst>
            <pc:docMk/>
            <pc:sldMk cId="3636455152" sldId="278"/>
            <ac:spMk id="2" creationId="{F4629D31-083E-48E8-9DDB-503CCCEA6349}"/>
          </ac:spMkLst>
        </pc:spChg>
      </pc:sldChg>
    </pc:docChg>
  </pc:docChgLst>
  <pc:docChgLst>
    <pc:chgData name="CHARLTON ELIZABETH" userId="ed2c7363-624f-4001-af6b-6e4fe19ada12" providerId="ADAL" clId="{E0E6D426-CEFB-46B3-AF22-86F8A0910AED}"/>
    <pc:docChg chg="custSel addSld delSld modSld sldOrd">
      <pc:chgData name="CHARLTON ELIZABETH" userId="ed2c7363-624f-4001-af6b-6e4fe19ada12" providerId="ADAL" clId="{E0E6D426-CEFB-46B3-AF22-86F8A0910AED}" dt="2018-03-12T01:11:32.593" v="1302" actId="13926"/>
      <pc:docMkLst>
        <pc:docMk/>
      </pc:docMkLst>
      <pc:sldChg chg="add setBg">
        <pc:chgData name="CHARLTON ELIZABETH" userId="ed2c7363-624f-4001-af6b-6e4fe19ada12" providerId="ADAL" clId="{E0E6D426-CEFB-46B3-AF22-86F8A0910AED}" dt="2018-02-25T18:46:04.365" v="2" actId="20577"/>
        <pc:sldMkLst>
          <pc:docMk/>
          <pc:sldMk cId="2955784974" sldId="257"/>
        </pc:sldMkLst>
      </pc:sldChg>
      <pc:sldChg chg="add setBg">
        <pc:chgData name="CHARLTON ELIZABETH" userId="ed2c7363-624f-4001-af6b-6e4fe19ada12" providerId="ADAL" clId="{E0E6D426-CEFB-46B3-AF22-86F8A0910AED}" dt="2018-02-25T18:46:16.156" v="3" actId="20577"/>
        <pc:sldMkLst>
          <pc:docMk/>
          <pc:sldMk cId="1141998275" sldId="258"/>
        </pc:sldMkLst>
      </pc:sldChg>
      <pc:sldChg chg="modSp add setBg">
        <pc:chgData name="CHARLTON ELIZABETH" userId="ed2c7363-624f-4001-af6b-6e4fe19ada12" providerId="ADAL" clId="{E0E6D426-CEFB-46B3-AF22-86F8A0910AED}" dt="2018-02-25T22:13:36.838" v="43" actId="403"/>
        <pc:sldMkLst>
          <pc:docMk/>
          <pc:sldMk cId="3222903937" sldId="260"/>
        </pc:sldMkLst>
        <pc:spChg chg="mod">
          <ac:chgData name="CHARLTON ELIZABETH" userId="ed2c7363-624f-4001-af6b-6e4fe19ada12" providerId="ADAL" clId="{E0E6D426-CEFB-46B3-AF22-86F8A0910AED}" dt="2018-02-25T22:13:36.838" v="43" actId="403"/>
          <ac:spMkLst>
            <pc:docMk/>
            <pc:sldMk cId="3222903937" sldId="260"/>
            <ac:spMk id="3" creationId="{ADAB8C3A-12F2-4FF0-93FA-B25CEC553A54}"/>
          </ac:spMkLst>
        </pc:spChg>
      </pc:sldChg>
      <pc:sldChg chg="add setBg">
        <pc:chgData name="CHARLTON ELIZABETH" userId="ed2c7363-624f-4001-af6b-6e4fe19ada12" providerId="ADAL" clId="{E0E6D426-CEFB-46B3-AF22-86F8A0910AED}" dt="2018-02-25T18:46:16.156" v="3" actId="20577"/>
        <pc:sldMkLst>
          <pc:docMk/>
          <pc:sldMk cId="871948306" sldId="261"/>
        </pc:sldMkLst>
      </pc:sldChg>
      <pc:sldChg chg="add">
        <pc:chgData name="CHARLTON ELIZABETH" userId="ed2c7363-624f-4001-af6b-6e4fe19ada12" providerId="ADAL" clId="{E0E6D426-CEFB-46B3-AF22-86F8A0910AED}" dt="2018-02-25T18:45:56.295" v="0" actId="20577"/>
        <pc:sldMkLst>
          <pc:docMk/>
          <pc:sldMk cId="3243070348" sldId="262"/>
        </pc:sldMkLst>
      </pc:sldChg>
      <pc:sldChg chg="modSp add">
        <pc:chgData name="CHARLTON ELIZABETH" userId="ed2c7363-624f-4001-af6b-6e4fe19ada12" providerId="ADAL" clId="{E0E6D426-CEFB-46B3-AF22-86F8A0910AED}" dt="2018-02-25T22:21:12.892" v="174" actId="403"/>
        <pc:sldMkLst>
          <pc:docMk/>
          <pc:sldMk cId="1181319840" sldId="263"/>
        </pc:sldMkLst>
        <pc:spChg chg="mod">
          <ac:chgData name="CHARLTON ELIZABETH" userId="ed2c7363-624f-4001-af6b-6e4fe19ada12" providerId="ADAL" clId="{E0E6D426-CEFB-46B3-AF22-86F8A0910AED}" dt="2018-02-25T22:21:12.892" v="174" actId="403"/>
          <ac:spMkLst>
            <pc:docMk/>
            <pc:sldMk cId="1181319840" sldId="263"/>
            <ac:spMk id="3" creationId="{ADAB8C3A-12F2-4FF0-93FA-B25CEC553A54}"/>
          </ac:spMkLst>
        </pc:spChg>
      </pc:sldChg>
      <pc:sldChg chg="add setBg">
        <pc:chgData name="CHARLTON ELIZABETH" userId="ed2c7363-624f-4001-af6b-6e4fe19ada12" providerId="ADAL" clId="{E0E6D426-CEFB-46B3-AF22-86F8A0910AED}" dt="2018-02-25T18:46:16.156" v="3" actId="20577"/>
        <pc:sldMkLst>
          <pc:docMk/>
          <pc:sldMk cId="576714686" sldId="264"/>
        </pc:sldMkLst>
      </pc:sldChg>
      <pc:sldChg chg="add">
        <pc:chgData name="CHARLTON ELIZABETH" userId="ed2c7363-624f-4001-af6b-6e4fe19ada12" providerId="ADAL" clId="{E0E6D426-CEFB-46B3-AF22-86F8A0910AED}" dt="2018-02-25T18:45:56.295" v="0" actId="20577"/>
        <pc:sldMkLst>
          <pc:docMk/>
          <pc:sldMk cId="87800703" sldId="265"/>
        </pc:sldMkLst>
      </pc:sldChg>
      <pc:sldChg chg="add">
        <pc:chgData name="CHARLTON ELIZABETH" userId="ed2c7363-624f-4001-af6b-6e4fe19ada12" providerId="ADAL" clId="{E0E6D426-CEFB-46B3-AF22-86F8A0910AED}" dt="2018-02-25T18:45:56.295" v="0" actId="20577"/>
        <pc:sldMkLst>
          <pc:docMk/>
          <pc:sldMk cId="3828696418" sldId="266"/>
        </pc:sldMkLst>
      </pc:sldChg>
      <pc:sldChg chg="add setBg">
        <pc:chgData name="CHARLTON ELIZABETH" userId="ed2c7363-624f-4001-af6b-6e4fe19ada12" providerId="ADAL" clId="{E0E6D426-CEFB-46B3-AF22-86F8A0910AED}" dt="2018-02-25T18:46:16.156" v="3" actId="20577"/>
        <pc:sldMkLst>
          <pc:docMk/>
          <pc:sldMk cId="2612295474" sldId="267"/>
        </pc:sldMkLst>
      </pc:sldChg>
      <pc:sldChg chg="add">
        <pc:chgData name="CHARLTON ELIZABETH" userId="ed2c7363-624f-4001-af6b-6e4fe19ada12" providerId="ADAL" clId="{E0E6D426-CEFB-46B3-AF22-86F8A0910AED}" dt="2018-02-25T18:45:56.295" v="0" actId="20577"/>
        <pc:sldMkLst>
          <pc:docMk/>
          <pc:sldMk cId="925915447" sldId="268"/>
        </pc:sldMkLst>
      </pc:sldChg>
      <pc:sldChg chg="add">
        <pc:chgData name="CHARLTON ELIZABETH" userId="ed2c7363-624f-4001-af6b-6e4fe19ada12" providerId="ADAL" clId="{E0E6D426-CEFB-46B3-AF22-86F8A0910AED}" dt="2018-02-25T18:45:56.295" v="0" actId="20577"/>
        <pc:sldMkLst>
          <pc:docMk/>
          <pc:sldMk cId="67685560" sldId="269"/>
        </pc:sldMkLst>
      </pc:sldChg>
      <pc:sldChg chg="add setBg">
        <pc:chgData name="CHARLTON ELIZABETH" userId="ed2c7363-624f-4001-af6b-6e4fe19ada12" providerId="ADAL" clId="{E0E6D426-CEFB-46B3-AF22-86F8A0910AED}" dt="2018-02-25T18:46:16.156" v="3" actId="20577"/>
        <pc:sldMkLst>
          <pc:docMk/>
          <pc:sldMk cId="3303083634" sldId="270"/>
        </pc:sldMkLst>
      </pc:sldChg>
      <pc:sldChg chg="modSp add">
        <pc:chgData name="CHARLTON ELIZABETH" userId="ed2c7363-624f-4001-af6b-6e4fe19ada12" providerId="ADAL" clId="{E0E6D426-CEFB-46B3-AF22-86F8A0910AED}" dt="2018-03-12T01:11:20.790" v="1301" actId="404"/>
        <pc:sldMkLst>
          <pc:docMk/>
          <pc:sldMk cId="1352500233" sldId="271"/>
        </pc:sldMkLst>
        <pc:spChg chg="mod">
          <ac:chgData name="CHARLTON ELIZABETH" userId="ed2c7363-624f-4001-af6b-6e4fe19ada12" providerId="ADAL" clId="{E0E6D426-CEFB-46B3-AF22-86F8A0910AED}" dt="2018-03-12T01:11:20.790" v="1301" actId="404"/>
          <ac:spMkLst>
            <pc:docMk/>
            <pc:sldMk cId="1352500233" sldId="271"/>
            <ac:spMk id="3" creationId="{DA351505-1079-40BA-B4BF-4E9DE302BE1E}"/>
          </ac:spMkLst>
        </pc:spChg>
      </pc:sldChg>
      <pc:sldChg chg="modSp add">
        <pc:chgData name="CHARLTON ELIZABETH" userId="ed2c7363-624f-4001-af6b-6e4fe19ada12" providerId="ADAL" clId="{E0E6D426-CEFB-46B3-AF22-86F8A0910AED}" dt="2018-03-12T00:57:23.461" v="470" actId="20577"/>
        <pc:sldMkLst>
          <pc:docMk/>
          <pc:sldMk cId="1892838843" sldId="272"/>
        </pc:sldMkLst>
        <pc:spChg chg="mod">
          <ac:chgData name="CHARLTON ELIZABETH" userId="ed2c7363-624f-4001-af6b-6e4fe19ada12" providerId="ADAL" clId="{E0E6D426-CEFB-46B3-AF22-86F8A0910AED}" dt="2018-03-12T00:57:23.461" v="470" actId="20577"/>
          <ac:spMkLst>
            <pc:docMk/>
            <pc:sldMk cId="1892838843" sldId="272"/>
            <ac:spMk id="3" creationId="{ADAB8C3A-12F2-4FF0-93FA-B25CEC553A54}"/>
          </ac:spMkLst>
        </pc:spChg>
      </pc:sldChg>
      <pc:sldChg chg="modSp add">
        <pc:chgData name="CHARLTON ELIZABETH" userId="ed2c7363-624f-4001-af6b-6e4fe19ada12" providerId="ADAL" clId="{E0E6D426-CEFB-46B3-AF22-86F8A0910AED}" dt="2018-02-25T22:14:03.798" v="128" actId="20577"/>
        <pc:sldMkLst>
          <pc:docMk/>
          <pc:sldMk cId="1473242244" sldId="273"/>
        </pc:sldMkLst>
        <pc:spChg chg="mod">
          <ac:chgData name="CHARLTON ELIZABETH" userId="ed2c7363-624f-4001-af6b-6e4fe19ada12" providerId="ADAL" clId="{E0E6D426-CEFB-46B3-AF22-86F8A0910AED}" dt="2018-02-25T22:14:03.798" v="128" actId="20577"/>
          <ac:spMkLst>
            <pc:docMk/>
            <pc:sldMk cId="1473242244" sldId="273"/>
            <ac:spMk id="3" creationId="{0BB58B5C-B2AB-42C6-9C32-76FCA07DE2A4}"/>
          </ac:spMkLst>
        </pc:spChg>
      </pc:sldChg>
      <pc:sldChg chg="add">
        <pc:chgData name="CHARLTON ELIZABETH" userId="ed2c7363-624f-4001-af6b-6e4fe19ada12" providerId="ADAL" clId="{E0E6D426-CEFB-46B3-AF22-86F8A0910AED}" dt="2018-02-25T22:13:13.456" v="7" actId="20577"/>
        <pc:sldMkLst>
          <pc:docMk/>
          <pc:sldMk cId="3662793196" sldId="274"/>
        </pc:sldMkLst>
      </pc:sldChg>
      <pc:sldChg chg="add">
        <pc:chgData name="CHARLTON ELIZABETH" userId="ed2c7363-624f-4001-af6b-6e4fe19ada12" providerId="ADAL" clId="{E0E6D426-CEFB-46B3-AF22-86F8A0910AED}" dt="2018-02-25T22:13:13.456" v="7" actId="20577"/>
        <pc:sldMkLst>
          <pc:docMk/>
          <pc:sldMk cId="1259189284" sldId="275"/>
        </pc:sldMkLst>
      </pc:sldChg>
      <pc:sldChg chg="add">
        <pc:chgData name="CHARLTON ELIZABETH" userId="ed2c7363-624f-4001-af6b-6e4fe19ada12" providerId="ADAL" clId="{E0E6D426-CEFB-46B3-AF22-86F8A0910AED}" dt="2018-02-25T22:13:13.456" v="7" actId="20577"/>
        <pc:sldMkLst>
          <pc:docMk/>
          <pc:sldMk cId="4206052454" sldId="276"/>
        </pc:sldMkLst>
      </pc:sldChg>
      <pc:sldChg chg="modSp add ord">
        <pc:chgData name="CHARLTON ELIZABETH" userId="ed2c7363-624f-4001-af6b-6e4fe19ada12" providerId="ADAL" clId="{E0E6D426-CEFB-46B3-AF22-86F8A0910AED}" dt="2018-02-25T22:20:52.641" v="149" actId="20577"/>
        <pc:sldMkLst>
          <pc:docMk/>
          <pc:sldMk cId="3201711717" sldId="277"/>
        </pc:sldMkLst>
        <pc:spChg chg="mod">
          <ac:chgData name="CHARLTON ELIZABETH" userId="ed2c7363-624f-4001-af6b-6e4fe19ada12" providerId="ADAL" clId="{E0E6D426-CEFB-46B3-AF22-86F8A0910AED}" dt="2018-02-25T22:20:38.212" v="148" actId="20577"/>
          <ac:spMkLst>
            <pc:docMk/>
            <pc:sldMk cId="3201711717" sldId="277"/>
            <ac:spMk id="2" creationId="{2220A4B7-89A3-46A8-BA19-779D34E77670}"/>
          </ac:spMkLst>
        </pc:spChg>
      </pc:sldChg>
      <pc:sldChg chg="modSp add">
        <pc:chgData name="CHARLTON ELIZABETH" userId="ed2c7363-624f-4001-af6b-6e4fe19ada12" providerId="ADAL" clId="{E0E6D426-CEFB-46B3-AF22-86F8A0910AED}" dt="2018-02-25T23:32:26.340" v="187" actId="20577"/>
        <pc:sldMkLst>
          <pc:docMk/>
          <pc:sldMk cId="3636455152" sldId="278"/>
        </pc:sldMkLst>
        <pc:spChg chg="mod">
          <ac:chgData name="CHARLTON ELIZABETH" userId="ed2c7363-624f-4001-af6b-6e4fe19ada12" providerId="ADAL" clId="{E0E6D426-CEFB-46B3-AF22-86F8A0910AED}" dt="2018-02-25T23:32:26.340" v="187" actId="20577"/>
          <ac:spMkLst>
            <pc:docMk/>
            <pc:sldMk cId="3636455152" sldId="278"/>
            <ac:spMk id="2" creationId="{F4629D31-083E-48E8-9DDB-503CCCEA6349}"/>
          </ac:spMkLst>
        </pc:spChg>
      </pc:sldChg>
      <pc:sldChg chg="modSp">
        <pc:chgData name="CHARLTON ELIZABETH" userId="ed2c7363-624f-4001-af6b-6e4fe19ada12" providerId="ADAL" clId="{E0E6D426-CEFB-46B3-AF22-86F8A0910AED}" dt="2018-03-12T01:11:32.593" v="1302" actId="13926"/>
        <pc:sldMkLst>
          <pc:docMk/>
          <pc:sldMk cId="1326143781" sldId="297"/>
        </pc:sldMkLst>
        <pc:spChg chg="mod">
          <ac:chgData name="CHARLTON ELIZABETH" userId="ed2c7363-624f-4001-af6b-6e4fe19ada12" providerId="ADAL" clId="{E0E6D426-CEFB-46B3-AF22-86F8A0910AED}" dt="2018-03-12T01:11:32.593" v="1302" actId="13926"/>
          <ac:spMkLst>
            <pc:docMk/>
            <pc:sldMk cId="1326143781" sldId="297"/>
            <ac:spMk id="2" creationId="{D909861F-9324-4D0C-BF10-28E047737233}"/>
          </ac:spMkLst>
        </pc:spChg>
        <pc:spChg chg="mod">
          <ac:chgData name="CHARLTON ELIZABETH" userId="ed2c7363-624f-4001-af6b-6e4fe19ada12" providerId="ADAL" clId="{E0E6D426-CEFB-46B3-AF22-86F8A0910AED}" dt="2018-03-11T23:44:48.678" v="342" actId="13926"/>
          <ac:spMkLst>
            <pc:docMk/>
            <pc:sldMk cId="1326143781" sldId="297"/>
            <ac:spMk id="3" creationId="{DEDADCC1-3836-4DAB-9600-FA4AFC4B8E11}"/>
          </ac:spMkLst>
        </pc:spChg>
      </pc:sldChg>
      <pc:sldChg chg="addSp modSp add">
        <pc:chgData name="CHARLTON ELIZABETH" userId="ed2c7363-624f-4001-af6b-6e4fe19ada12" providerId="ADAL" clId="{E0E6D426-CEFB-46B3-AF22-86F8A0910AED}" dt="2018-03-12T00:59:59.520" v="641" actId="403"/>
        <pc:sldMkLst>
          <pc:docMk/>
          <pc:sldMk cId="1190642950" sldId="305"/>
        </pc:sldMkLst>
        <pc:spChg chg="mod">
          <ac:chgData name="CHARLTON ELIZABETH" userId="ed2c7363-624f-4001-af6b-6e4fe19ada12" providerId="ADAL" clId="{E0E6D426-CEFB-46B3-AF22-86F8A0910AED}" dt="2018-03-12T00:59:35.754" v="517" actId="20577"/>
          <ac:spMkLst>
            <pc:docMk/>
            <pc:sldMk cId="1190642950" sldId="305"/>
            <ac:spMk id="2" creationId="{FC4FC157-8C97-40EF-88FC-B58885BE392E}"/>
          </ac:spMkLst>
        </pc:spChg>
        <pc:spChg chg="mod">
          <ac:chgData name="CHARLTON ELIZABETH" userId="ed2c7363-624f-4001-af6b-6e4fe19ada12" providerId="ADAL" clId="{E0E6D426-CEFB-46B3-AF22-86F8A0910AED}" dt="2018-03-12T00:59:59.520" v="641" actId="403"/>
          <ac:spMkLst>
            <pc:docMk/>
            <pc:sldMk cId="1190642950" sldId="305"/>
            <ac:spMk id="3" creationId="{577A6498-63B3-4702-9128-5E3673DC0BBF}"/>
          </ac:spMkLst>
        </pc:spChg>
        <pc:spChg chg="add">
          <ac:chgData name="CHARLTON ELIZABETH" userId="ed2c7363-624f-4001-af6b-6e4fe19ada12" providerId="ADAL" clId="{E0E6D426-CEFB-46B3-AF22-86F8A0910AED}" dt="2018-03-12T00:59:12.401" v="503" actId="403"/>
          <ac:spMkLst>
            <pc:docMk/>
            <pc:sldMk cId="1190642950" sldId="305"/>
            <ac:spMk id="4" creationId="{448527D7-79E8-4F6E-B27C-22A4B431CAC9}"/>
          </ac:spMkLst>
        </pc:spChg>
      </pc:sldChg>
      <pc:sldChg chg="modSp add">
        <pc:chgData name="CHARLTON ELIZABETH" userId="ed2c7363-624f-4001-af6b-6e4fe19ada12" providerId="ADAL" clId="{E0E6D426-CEFB-46B3-AF22-86F8A0910AED}" dt="2018-03-12T01:06:25.829" v="783" actId="20577"/>
        <pc:sldMkLst>
          <pc:docMk/>
          <pc:sldMk cId="930441662" sldId="306"/>
        </pc:sldMkLst>
        <pc:spChg chg="mod">
          <ac:chgData name="CHARLTON ELIZABETH" userId="ed2c7363-624f-4001-af6b-6e4fe19ada12" providerId="ADAL" clId="{E0E6D426-CEFB-46B3-AF22-86F8A0910AED}" dt="2018-03-12T01:06:25.829" v="783" actId="20577"/>
          <ac:spMkLst>
            <pc:docMk/>
            <pc:sldMk cId="930441662" sldId="306"/>
            <ac:spMk id="2" creationId="{4BDD38DB-BE91-42B2-9688-F774E0F3085F}"/>
          </ac:spMkLst>
        </pc:spChg>
        <pc:spChg chg="mod">
          <ac:chgData name="CHARLTON ELIZABETH" userId="ed2c7363-624f-4001-af6b-6e4fe19ada12" providerId="ADAL" clId="{E0E6D426-CEFB-46B3-AF22-86F8A0910AED}" dt="2018-03-12T01:06:03.360" v="713" actId="1076"/>
          <ac:spMkLst>
            <pc:docMk/>
            <pc:sldMk cId="930441662" sldId="306"/>
            <ac:spMk id="3" creationId="{03D87EAB-E39F-4E5E-BF9F-5651036CBA99}"/>
          </ac:spMkLst>
        </pc:spChg>
      </pc:sldChg>
      <pc:sldChg chg="addSp modSp add">
        <pc:chgData name="CHARLTON ELIZABETH" userId="ed2c7363-624f-4001-af6b-6e4fe19ada12" providerId="ADAL" clId="{E0E6D426-CEFB-46B3-AF22-86F8A0910AED}" dt="2018-03-12T01:01:30.677" v="685" actId="1076"/>
        <pc:sldMkLst>
          <pc:docMk/>
          <pc:sldMk cId="2829615327" sldId="307"/>
        </pc:sldMkLst>
        <pc:spChg chg="mod">
          <ac:chgData name="CHARLTON ELIZABETH" userId="ed2c7363-624f-4001-af6b-6e4fe19ada12" providerId="ADAL" clId="{E0E6D426-CEFB-46B3-AF22-86F8A0910AED}" dt="2018-03-12T01:00:16.504" v="665" actId="20577"/>
          <ac:spMkLst>
            <pc:docMk/>
            <pc:sldMk cId="2829615327" sldId="307"/>
            <ac:spMk id="2" creationId="{6D643577-22A1-4B99-A130-4686299D1F76}"/>
          </ac:spMkLst>
        </pc:spChg>
        <pc:spChg chg="mod">
          <ac:chgData name="CHARLTON ELIZABETH" userId="ed2c7363-624f-4001-af6b-6e4fe19ada12" providerId="ADAL" clId="{E0E6D426-CEFB-46B3-AF22-86F8A0910AED}" dt="2018-03-12T01:01:20.130" v="684" actId="1076"/>
          <ac:spMkLst>
            <pc:docMk/>
            <pc:sldMk cId="2829615327" sldId="307"/>
            <ac:spMk id="3" creationId="{45D382D4-035B-4981-B89B-F383D793FEF7}"/>
          </ac:spMkLst>
        </pc:spChg>
        <pc:spChg chg="add mod">
          <ac:chgData name="CHARLTON ELIZABETH" userId="ed2c7363-624f-4001-af6b-6e4fe19ada12" providerId="ADAL" clId="{E0E6D426-CEFB-46B3-AF22-86F8A0910AED}" dt="2018-03-12T01:01:30.677" v="685" actId="1076"/>
          <ac:spMkLst>
            <pc:docMk/>
            <pc:sldMk cId="2829615327" sldId="307"/>
            <ac:spMk id="4" creationId="{006CBE56-B67E-41BD-A39E-86DC935FB730}"/>
          </ac:spMkLst>
        </pc:spChg>
      </pc:sldChg>
      <pc:sldChg chg="modSp add">
        <pc:chgData name="CHARLTON ELIZABETH" userId="ed2c7363-624f-4001-af6b-6e4fe19ada12" providerId="ADAL" clId="{E0E6D426-CEFB-46B3-AF22-86F8A0910AED}" dt="2018-03-12T01:07:24.923" v="1008" actId="403"/>
        <pc:sldMkLst>
          <pc:docMk/>
          <pc:sldMk cId="3424202311" sldId="308"/>
        </pc:sldMkLst>
        <pc:spChg chg="mod">
          <ac:chgData name="CHARLTON ELIZABETH" userId="ed2c7363-624f-4001-af6b-6e4fe19ada12" providerId="ADAL" clId="{E0E6D426-CEFB-46B3-AF22-86F8A0910AED}" dt="2018-03-12T01:06:35.235" v="811" actId="5793"/>
          <ac:spMkLst>
            <pc:docMk/>
            <pc:sldMk cId="3424202311" sldId="308"/>
            <ac:spMk id="2" creationId="{835FB042-5827-4FEF-B609-3E85DE8451AE}"/>
          </ac:spMkLst>
        </pc:spChg>
        <pc:spChg chg="mod">
          <ac:chgData name="CHARLTON ELIZABETH" userId="ed2c7363-624f-4001-af6b-6e4fe19ada12" providerId="ADAL" clId="{E0E6D426-CEFB-46B3-AF22-86F8A0910AED}" dt="2018-03-12T01:07:24.923" v="1008" actId="403"/>
          <ac:spMkLst>
            <pc:docMk/>
            <pc:sldMk cId="3424202311" sldId="308"/>
            <ac:spMk id="3" creationId="{794FB792-346F-4D6E-9DA0-525023C6C20F}"/>
          </ac:spMkLst>
        </pc:spChg>
      </pc:sldChg>
    </pc:docChg>
  </pc:docChgLst>
  <pc:docChgLst>
    <pc:chgData name="CHARLTON ELIZABETH" userId="10033FFF988933F2@LIVE.COM" providerId="AD" clId="Web-{95B4C765-74F5-4FC7-93BE-809BE20276C8}"/>
    <pc:docChg chg="addSld delSld modSld sldOrd">
      <pc:chgData name="CHARLTON ELIZABETH" userId="10033FFF988933F2@LIVE.COM" providerId="AD" clId="Web-{95B4C765-74F5-4FC7-93BE-809BE20276C8}" dt="2018-03-04T21:27:41.960" v="1159"/>
      <pc:docMkLst>
        <pc:docMk/>
      </pc:docMkLst>
      <pc:sldChg chg="modSp">
        <pc:chgData name="CHARLTON ELIZABETH" userId="10033FFF988933F2@LIVE.COM" providerId="AD" clId="Web-{95B4C765-74F5-4FC7-93BE-809BE20276C8}" dt="2018-03-04T20:58:25.084" v="416"/>
        <pc:sldMkLst>
          <pc:docMk/>
          <pc:sldMk cId="3243070348" sldId="262"/>
        </pc:sldMkLst>
        <pc:spChg chg="mod">
          <ac:chgData name="CHARLTON ELIZABETH" userId="10033FFF988933F2@LIVE.COM" providerId="AD" clId="Web-{95B4C765-74F5-4FC7-93BE-809BE20276C8}" dt="2018-03-04T20:58:25.084" v="416"/>
          <ac:spMkLst>
            <pc:docMk/>
            <pc:sldMk cId="3243070348" sldId="262"/>
            <ac:spMk id="3" creationId="{DA351505-1079-40BA-B4BF-4E9DE302BE1E}"/>
          </ac:spMkLst>
        </pc:spChg>
      </pc:sldChg>
      <pc:sldChg chg="modSp">
        <pc:chgData name="CHARLTON ELIZABETH" userId="10033FFF988933F2@LIVE.COM" providerId="AD" clId="Web-{95B4C765-74F5-4FC7-93BE-809BE20276C8}" dt="2018-03-04T21:24:22.188" v="1114"/>
        <pc:sldMkLst>
          <pc:docMk/>
          <pc:sldMk cId="87800703" sldId="265"/>
        </pc:sldMkLst>
        <pc:spChg chg="mod">
          <ac:chgData name="CHARLTON ELIZABETH" userId="10033FFF988933F2@LIVE.COM" providerId="AD" clId="Web-{95B4C765-74F5-4FC7-93BE-809BE20276C8}" dt="2018-03-04T21:24:22.188" v="1114"/>
          <ac:spMkLst>
            <pc:docMk/>
            <pc:sldMk cId="87800703" sldId="265"/>
            <ac:spMk id="3" creationId="{DA351505-1079-40BA-B4BF-4E9DE302BE1E}"/>
          </ac:spMkLst>
        </pc:spChg>
      </pc:sldChg>
      <pc:sldChg chg="modSp">
        <pc:chgData name="CHARLTON ELIZABETH" userId="10033FFF988933F2@LIVE.COM" providerId="AD" clId="Web-{95B4C765-74F5-4FC7-93BE-809BE20276C8}" dt="2018-03-04T20:40:19.680" v="29"/>
        <pc:sldMkLst>
          <pc:docMk/>
          <pc:sldMk cId="3828696418" sldId="266"/>
        </pc:sldMkLst>
        <pc:spChg chg="mod">
          <ac:chgData name="CHARLTON ELIZABETH" userId="10033FFF988933F2@LIVE.COM" providerId="AD" clId="Web-{95B4C765-74F5-4FC7-93BE-809BE20276C8}" dt="2018-03-04T20:40:19.680" v="29"/>
          <ac:spMkLst>
            <pc:docMk/>
            <pc:sldMk cId="3828696418" sldId="266"/>
            <ac:spMk id="3" creationId="{ADAB8C3A-12F2-4FF0-93FA-B25CEC553A54}"/>
          </ac:spMkLst>
        </pc:spChg>
      </pc:sldChg>
      <pc:sldChg chg="modSp">
        <pc:chgData name="CHARLTON ELIZABETH" userId="10033FFF988933F2@LIVE.COM" providerId="AD" clId="Web-{95B4C765-74F5-4FC7-93BE-809BE20276C8}" dt="2018-03-04T20:45:28.080" v="114"/>
        <pc:sldMkLst>
          <pc:docMk/>
          <pc:sldMk cId="925915447" sldId="268"/>
        </pc:sldMkLst>
        <pc:spChg chg="mod">
          <ac:chgData name="CHARLTON ELIZABETH" userId="10033FFF988933F2@LIVE.COM" providerId="AD" clId="Web-{95B4C765-74F5-4FC7-93BE-809BE20276C8}" dt="2018-03-04T20:45:28.080" v="114"/>
          <ac:spMkLst>
            <pc:docMk/>
            <pc:sldMk cId="925915447" sldId="268"/>
            <ac:spMk id="3" creationId="{DA351505-1079-40BA-B4BF-4E9DE302BE1E}"/>
          </ac:spMkLst>
        </pc:spChg>
      </pc:sldChg>
      <pc:sldChg chg="modSp">
        <pc:chgData name="CHARLTON ELIZABETH" userId="10033FFF988933F2@LIVE.COM" providerId="AD" clId="Web-{95B4C765-74F5-4FC7-93BE-809BE20276C8}" dt="2018-03-04T20:52:47.211" v="360"/>
        <pc:sldMkLst>
          <pc:docMk/>
          <pc:sldMk cId="1352500233" sldId="271"/>
        </pc:sldMkLst>
        <pc:spChg chg="mod">
          <ac:chgData name="CHARLTON ELIZABETH" userId="10033FFF988933F2@LIVE.COM" providerId="AD" clId="Web-{95B4C765-74F5-4FC7-93BE-809BE20276C8}" dt="2018-03-04T20:52:47.211" v="360"/>
          <ac:spMkLst>
            <pc:docMk/>
            <pc:sldMk cId="1352500233" sldId="271"/>
            <ac:spMk id="3" creationId="{DA351505-1079-40BA-B4BF-4E9DE302BE1E}"/>
          </ac:spMkLst>
        </pc:spChg>
      </pc:sldChg>
      <pc:sldChg chg="modSp">
        <pc:chgData name="CHARLTON ELIZABETH" userId="10033FFF988933F2@LIVE.COM" providerId="AD" clId="Web-{95B4C765-74F5-4FC7-93BE-809BE20276C8}" dt="2018-03-04T21:01:09.251" v="613"/>
        <pc:sldMkLst>
          <pc:docMk/>
          <pc:sldMk cId="2011598276" sldId="280"/>
        </pc:sldMkLst>
        <pc:spChg chg="mod">
          <ac:chgData name="CHARLTON ELIZABETH" userId="10033FFF988933F2@LIVE.COM" providerId="AD" clId="Web-{95B4C765-74F5-4FC7-93BE-809BE20276C8}" dt="2018-03-04T21:01:09.251" v="613"/>
          <ac:spMkLst>
            <pc:docMk/>
            <pc:sldMk cId="2011598276" sldId="280"/>
            <ac:spMk id="3" creationId="{113F60CB-63CC-4B5F-B2CD-308B17AC6224}"/>
          </ac:spMkLst>
        </pc:spChg>
      </pc:sldChg>
      <pc:sldChg chg="ord">
        <pc:chgData name="CHARLTON ELIZABETH" userId="10033FFF988933F2@LIVE.COM" providerId="AD" clId="Web-{95B4C765-74F5-4FC7-93BE-809BE20276C8}" dt="2018-03-04T20:40:11.039" v="28"/>
        <pc:sldMkLst>
          <pc:docMk/>
          <pc:sldMk cId="706920399" sldId="292"/>
        </pc:sldMkLst>
      </pc:sldChg>
      <pc:sldChg chg="modSp">
        <pc:chgData name="CHARLTON ELIZABETH" userId="10033FFF988933F2@LIVE.COM" providerId="AD" clId="Web-{95B4C765-74F5-4FC7-93BE-809BE20276C8}" dt="2018-03-04T20:38:03.407" v="2"/>
        <pc:sldMkLst>
          <pc:docMk/>
          <pc:sldMk cId="3199353807" sldId="293"/>
        </pc:sldMkLst>
        <pc:spChg chg="mod">
          <ac:chgData name="CHARLTON ELIZABETH" userId="10033FFF988933F2@LIVE.COM" providerId="AD" clId="Web-{95B4C765-74F5-4FC7-93BE-809BE20276C8}" dt="2018-03-04T20:38:03.407" v="2"/>
          <ac:spMkLst>
            <pc:docMk/>
            <pc:sldMk cId="3199353807" sldId="293"/>
            <ac:spMk id="3" creationId="{64164C3C-B76F-40A6-9498-222BD7A749EA}"/>
          </ac:spMkLst>
        </pc:spChg>
      </pc:sldChg>
      <pc:sldChg chg="ord">
        <pc:chgData name="CHARLTON ELIZABETH" userId="10033FFF988933F2@LIVE.COM" providerId="AD" clId="Web-{95B4C765-74F5-4FC7-93BE-809BE20276C8}" dt="2018-03-04T20:46:40.910" v="148"/>
        <pc:sldMkLst>
          <pc:docMk/>
          <pc:sldMk cId="129618883" sldId="295"/>
        </pc:sldMkLst>
      </pc:sldChg>
      <pc:sldChg chg="modSp new">
        <pc:chgData name="CHARLTON ELIZABETH" userId="10033FFF988933F2@LIVE.COM" providerId="AD" clId="Web-{95B4C765-74F5-4FC7-93BE-809BE20276C8}" dt="2018-03-04T21:06:26.125" v="759"/>
        <pc:sldMkLst>
          <pc:docMk/>
          <pc:sldMk cId="173044341" sldId="296"/>
        </pc:sldMkLst>
        <pc:spChg chg="mod">
          <ac:chgData name="CHARLTON ELIZABETH" userId="10033FFF988933F2@LIVE.COM" providerId="AD" clId="Web-{95B4C765-74F5-4FC7-93BE-809BE20276C8}" dt="2018-03-04T20:45:57.440" v="124"/>
          <ac:spMkLst>
            <pc:docMk/>
            <pc:sldMk cId="173044341" sldId="296"/>
            <ac:spMk id="2" creationId="{7B716CB6-CE54-4F7C-AF8D-4D6F20A139DB}"/>
          </ac:spMkLst>
        </pc:spChg>
        <pc:spChg chg="mod">
          <ac:chgData name="CHARLTON ELIZABETH" userId="10033FFF988933F2@LIVE.COM" providerId="AD" clId="Web-{95B4C765-74F5-4FC7-93BE-809BE20276C8}" dt="2018-03-04T21:06:26.125" v="759"/>
          <ac:spMkLst>
            <pc:docMk/>
            <pc:sldMk cId="173044341" sldId="296"/>
            <ac:spMk id="3" creationId="{D82E8DE3-A4F7-4633-AFEE-8E4D9C172A3C}"/>
          </ac:spMkLst>
        </pc:spChg>
      </pc:sldChg>
      <pc:sldChg chg="modSp new">
        <pc:chgData name="CHARLTON ELIZABETH" userId="10033FFF988933F2@LIVE.COM" providerId="AD" clId="Web-{95B4C765-74F5-4FC7-93BE-809BE20276C8}" dt="2018-03-04T20:46:28.691" v="145"/>
        <pc:sldMkLst>
          <pc:docMk/>
          <pc:sldMk cId="1326143781" sldId="297"/>
        </pc:sldMkLst>
        <pc:spChg chg="mod">
          <ac:chgData name="CHARLTON ELIZABETH" userId="10033FFF988933F2@LIVE.COM" providerId="AD" clId="Web-{95B4C765-74F5-4FC7-93BE-809BE20276C8}" dt="2018-03-04T20:46:28.691" v="145"/>
          <ac:spMkLst>
            <pc:docMk/>
            <pc:sldMk cId="1326143781" sldId="297"/>
            <ac:spMk id="2" creationId="{D909861F-9324-4D0C-BF10-28E047737233}"/>
          </ac:spMkLst>
        </pc:spChg>
      </pc:sldChg>
      <pc:sldChg chg="modSp new">
        <pc:chgData name="CHARLTON ELIZABETH" userId="10033FFF988933F2@LIVE.COM" providerId="AD" clId="Web-{95B4C765-74F5-4FC7-93BE-809BE20276C8}" dt="2018-03-04T20:52:32.836" v="348"/>
        <pc:sldMkLst>
          <pc:docMk/>
          <pc:sldMk cId="3454218254" sldId="298"/>
        </pc:sldMkLst>
        <pc:spChg chg="mod">
          <ac:chgData name="CHARLTON ELIZABETH" userId="10033FFF988933F2@LIVE.COM" providerId="AD" clId="Web-{95B4C765-74F5-4FC7-93BE-809BE20276C8}" dt="2018-03-04T20:47:13.710" v="158"/>
          <ac:spMkLst>
            <pc:docMk/>
            <pc:sldMk cId="3454218254" sldId="298"/>
            <ac:spMk id="2" creationId="{FBE5B0C0-6A9D-42B8-9932-7F680F928E2D}"/>
          </ac:spMkLst>
        </pc:spChg>
        <pc:spChg chg="mod">
          <ac:chgData name="CHARLTON ELIZABETH" userId="10033FFF988933F2@LIVE.COM" providerId="AD" clId="Web-{95B4C765-74F5-4FC7-93BE-809BE20276C8}" dt="2018-03-04T20:52:32.836" v="348"/>
          <ac:spMkLst>
            <pc:docMk/>
            <pc:sldMk cId="3454218254" sldId="298"/>
            <ac:spMk id="3" creationId="{86919D39-983F-4C00-B7C8-46E435BD41DE}"/>
          </ac:spMkLst>
        </pc:spChg>
      </pc:sldChg>
      <pc:sldChg chg="addSp delSp modSp new">
        <pc:chgData name="CHARLTON ELIZABETH" userId="10033FFF988933F2@LIVE.COM" providerId="AD" clId="Web-{95B4C765-74F5-4FC7-93BE-809BE20276C8}" dt="2018-03-04T21:04:22.323" v="641"/>
        <pc:sldMkLst>
          <pc:docMk/>
          <pc:sldMk cId="1329307576" sldId="299"/>
        </pc:sldMkLst>
        <pc:spChg chg="mod">
          <ac:chgData name="CHARLTON ELIZABETH" userId="10033FFF988933F2@LIVE.COM" providerId="AD" clId="Web-{95B4C765-74F5-4FC7-93BE-809BE20276C8}" dt="2018-03-04T21:04:22.323" v="641"/>
          <ac:spMkLst>
            <pc:docMk/>
            <pc:sldMk cId="1329307576" sldId="299"/>
            <ac:spMk id="2" creationId="{7387B6D3-0F9A-4D38-A0B6-D033C8167768}"/>
          </ac:spMkLst>
        </pc:spChg>
        <pc:spChg chg="del">
          <ac:chgData name="CHARLTON ELIZABETH" userId="10033FFF988933F2@LIVE.COM" providerId="AD" clId="Web-{95B4C765-74F5-4FC7-93BE-809BE20276C8}" dt="2018-03-04T21:02:54.739" v="617"/>
          <ac:spMkLst>
            <pc:docMk/>
            <pc:sldMk cId="1329307576" sldId="299"/>
            <ac:spMk id="3" creationId="{58C996FF-821B-4E42-B355-E47D16B6A8CA}"/>
          </ac:spMkLst>
        </pc:spChg>
        <pc:picChg chg="add mod ord">
          <ac:chgData name="CHARLTON ELIZABETH" userId="10033FFF988933F2@LIVE.COM" providerId="AD" clId="Web-{95B4C765-74F5-4FC7-93BE-809BE20276C8}" dt="2018-03-04T21:04:06.088" v="628"/>
          <ac:picMkLst>
            <pc:docMk/>
            <pc:sldMk cId="1329307576" sldId="299"/>
            <ac:picMk id="4" creationId="{0085545A-4CC3-4D8E-877A-A80D43C6A3F1}"/>
          </ac:picMkLst>
        </pc:picChg>
      </pc:sldChg>
      <pc:sldChg chg="addSp delSp modSp new">
        <pc:chgData name="CHARLTON ELIZABETH" userId="10033FFF988933F2@LIVE.COM" providerId="AD" clId="Web-{95B4C765-74F5-4FC7-93BE-809BE20276C8}" dt="2018-03-04T21:04:40.183" v="651"/>
        <pc:sldMkLst>
          <pc:docMk/>
          <pc:sldMk cId="1928199740" sldId="300"/>
        </pc:sldMkLst>
        <pc:spChg chg="mod">
          <ac:chgData name="CHARLTON ELIZABETH" userId="10033FFF988933F2@LIVE.COM" providerId="AD" clId="Web-{95B4C765-74F5-4FC7-93BE-809BE20276C8}" dt="2018-03-04T21:04:40.183" v="651"/>
          <ac:spMkLst>
            <pc:docMk/>
            <pc:sldMk cId="1928199740" sldId="300"/>
            <ac:spMk id="2" creationId="{8A43B735-FC5B-491E-BA5C-12931A8FDB15}"/>
          </ac:spMkLst>
        </pc:spChg>
        <pc:spChg chg="del mod">
          <ac:chgData name="CHARLTON ELIZABETH" userId="10033FFF988933F2@LIVE.COM" providerId="AD" clId="Web-{95B4C765-74F5-4FC7-93BE-809BE20276C8}" dt="2018-03-04T21:03:41.257" v="624"/>
          <ac:spMkLst>
            <pc:docMk/>
            <pc:sldMk cId="1928199740" sldId="300"/>
            <ac:spMk id="3" creationId="{DB88AA98-B059-426F-A71B-FA5B45086769}"/>
          </ac:spMkLst>
        </pc:spChg>
        <pc:picChg chg="add mod ord">
          <ac:chgData name="CHARLTON ELIZABETH" userId="10033FFF988933F2@LIVE.COM" providerId="AD" clId="Web-{95B4C765-74F5-4FC7-93BE-809BE20276C8}" dt="2018-03-04T21:03:52.853" v="626"/>
          <ac:picMkLst>
            <pc:docMk/>
            <pc:sldMk cId="1928199740" sldId="300"/>
            <ac:picMk id="4" creationId="{504F6B6F-828A-4B34-8170-B30F10C08CC3}"/>
          </ac:picMkLst>
        </pc:picChg>
      </pc:sldChg>
      <pc:sldChg chg="modSp new">
        <pc:chgData name="CHARLTON ELIZABETH" userId="10033FFF988933F2@LIVE.COM" providerId="AD" clId="Web-{95B4C765-74F5-4FC7-93BE-809BE20276C8}" dt="2018-03-04T21:05:26.373" v="683"/>
        <pc:sldMkLst>
          <pc:docMk/>
          <pc:sldMk cId="161360098" sldId="301"/>
        </pc:sldMkLst>
        <pc:spChg chg="mod">
          <ac:chgData name="CHARLTON ELIZABETH" userId="10033FFF988933F2@LIVE.COM" providerId="AD" clId="Web-{95B4C765-74F5-4FC7-93BE-809BE20276C8}" dt="2018-03-04T21:05:26.373" v="683"/>
          <ac:spMkLst>
            <pc:docMk/>
            <pc:sldMk cId="161360098" sldId="301"/>
            <ac:spMk id="2" creationId="{7EFBEE5A-F4D1-407F-A15D-43024AE1373E}"/>
          </ac:spMkLst>
        </pc:spChg>
        <pc:spChg chg="mod">
          <ac:chgData name="CHARLTON ELIZABETH" userId="10033FFF988933F2@LIVE.COM" providerId="AD" clId="Web-{95B4C765-74F5-4FC7-93BE-809BE20276C8}" dt="2018-03-04T21:05:01.105" v="672"/>
          <ac:spMkLst>
            <pc:docMk/>
            <pc:sldMk cId="161360098" sldId="301"/>
            <ac:spMk id="3" creationId="{26799356-7F43-4424-A520-2CD13D647A1A}"/>
          </ac:spMkLst>
        </pc:spChg>
      </pc:sldChg>
      <pc:sldChg chg="modSp new">
        <pc:chgData name="CHARLTON ELIZABETH" userId="10033FFF988933F2@LIVE.COM" providerId="AD" clId="Web-{95B4C765-74F5-4FC7-93BE-809BE20276C8}" dt="2018-03-04T21:22:32.262" v="1031"/>
        <pc:sldMkLst>
          <pc:docMk/>
          <pc:sldMk cId="2588699904" sldId="302"/>
        </pc:sldMkLst>
        <pc:spChg chg="mod">
          <ac:chgData name="CHARLTON ELIZABETH" userId="10033FFF988933F2@LIVE.COM" providerId="AD" clId="Web-{95B4C765-74F5-4FC7-93BE-809BE20276C8}" dt="2018-03-04T21:09:48.490" v="769"/>
          <ac:spMkLst>
            <pc:docMk/>
            <pc:sldMk cId="2588699904" sldId="302"/>
            <ac:spMk id="2" creationId="{FFC85C96-1195-435B-BA32-940434D947CF}"/>
          </ac:spMkLst>
        </pc:spChg>
        <pc:spChg chg="mod">
          <ac:chgData name="CHARLTON ELIZABETH" userId="10033FFF988933F2@LIVE.COM" providerId="AD" clId="Web-{95B4C765-74F5-4FC7-93BE-809BE20276C8}" dt="2018-03-04T21:22:32.262" v="1031"/>
          <ac:spMkLst>
            <pc:docMk/>
            <pc:sldMk cId="2588699904" sldId="302"/>
            <ac:spMk id="3" creationId="{2B510335-120D-4EEA-A877-2E8374135D41}"/>
          </ac:spMkLst>
        </pc:spChg>
      </pc:sldChg>
      <pc:sldChg chg="addSp delSp modSp new ord">
        <pc:chgData name="CHARLTON ELIZABETH" userId="10033FFF988933F2@LIVE.COM" providerId="AD" clId="Web-{95B4C765-74F5-4FC7-93BE-809BE20276C8}" dt="2018-03-04T21:22:38.856" v="1034"/>
        <pc:sldMkLst>
          <pc:docMk/>
          <pc:sldMk cId="2123008258" sldId="303"/>
        </pc:sldMkLst>
        <pc:spChg chg="del">
          <ac:chgData name="CHARLTON ELIZABETH" userId="10033FFF988933F2@LIVE.COM" providerId="AD" clId="Web-{95B4C765-74F5-4FC7-93BE-809BE20276C8}" dt="2018-03-04T21:16:26.415" v="797"/>
          <ac:spMkLst>
            <pc:docMk/>
            <pc:sldMk cId="2123008258" sldId="303"/>
            <ac:spMk id="2" creationId="{B9705FB0-2FB9-4ED6-BCDF-54B2E87AAE8F}"/>
          </ac:spMkLst>
        </pc:spChg>
        <pc:spChg chg="del">
          <ac:chgData name="CHARLTON ELIZABETH" userId="10033FFF988933F2@LIVE.COM" providerId="AD" clId="Web-{95B4C765-74F5-4FC7-93BE-809BE20276C8}" dt="2018-03-04T21:16:15.540" v="794"/>
          <ac:spMkLst>
            <pc:docMk/>
            <pc:sldMk cId="2123008258" sldId="303"/>
            <ac:spMk id="3" creationId="{37685C11-8158-4073-8FED-F0BA8ED98F0A}"/>
          </ac:spMkLst>
        </pc:spChg>
        <pc:picChg chg="add mod ord">
          <ac:chgData name="CHARLTON ELIZABETH" userId="10033FFF988933F2@LIVE.COM" providerId="AD" clId="Web-{95B4C765-74F5-4FC7-93BE-809BE20276C8}" dt="2018-03-04T21:16:51.932" v="799"/>
          <ac:picMkLst>
            <pc:docMk/>
            <pc:sldMk cId="2123008258" sldId="303"/>
            <ac:picMk id="4" creationId="{253761B2-10A2-4A65-A3FF-82371AE73BF3}"/>
          </ac:picMkLst>
        </pc:picChg>
      </pc:sldChg>
      <pc:sldChg chg="modSp new">
        <pc:chgData name="CHARLTON ELIZABETH" userId="10033FFF988933F2@LIVE.COM" providerId="AD" clId="Web-{95B4C765-74F5-4FC7-93BE-809BE20276C8}" dt="2018-03-04T21:18:07.730" v="883"/>
        <pc:sldMkLst>
          <pc:docMk/>
          <pc:sldMk cId="2250069622" sldId="304"/>
        </pc:sldMkLst>
        <pc:spChg chg="mod">
          <ac:chgData name="CHARLTON ELIZABETH" userId="10033FFF988933F2@LIVE.COM" providerId="AD" clId="Web-{95B4C765-74F5-4FC7-93BE-809BE20276C8}" dt="2018-03-04T21:17:11.604" v="801"/>
          <ac:spMkLst>
            <pc:docMk/>
            <pc:sldMk cId="2250069622" sldId="304"/>
            <ac:spMk id="2" creationId="{89581A95-3437-4857-90D9-D678587493E6}"/>
          </ac:spMkLst>
        </pc:spChg>
        <pc:spChg chg="mod">
          <ac:chgData name="CHARLTON ELIZABETH" userId="10033FFF988933F2@LIVE.COM" providerId="AD" clId="Web-{95B4C765-74F5-4FC7-93BE-809BE20276C8}" dt="2018-03-04T21:18:07.730" v="883"/>
          <ac:spMkLst>
            <pc:docMk/>
            <pc:sldMk cId="2250069622" sldId="304"/>
            <ac:spMk id="3" creationId="{A3C0ADA4-D304-4018-9AD7-B4212ED25E7F}"/>
          </ac:spMkLst>
        </pc:spChg>
      </pc:sldChg>
    </pc:docChg>
  </pc:docChgLst>
  <pc:docChgLst>
    <pc:chgData name="CHARLTON ELIZABETH" userId="10033FFF988933F2@LIVE.COM" providerId="AD" clId="Web-{E2778E2F-F207-43CD-85F7-35DCFECAC12D}"/>
    <pc:docChg chg="addSld modSld">
      <pc:chgData name="CHARLTON ELIZABETH" userId="10033FFF988933F2@LIVE.COM" providerId="AD" clId="Web-{E2778E2F-F207-43CD-85F7-35DCFECAC12D}" dt="2018-03-05T12:50:45.797" v="15"/>
      <pc:docMkLst>
        <pc:docMk/>
      </pc:docMkLst>
    </pc:docChg>
  </pc:docChgLst>
  <pc:docChgLst>
    <pc:chgData name="CHARLTON ELIZABETH" userId="ed2c7363-624f-4001-af6b-6e4fe19ada12" providerId="ADAL" clId="{9151CE56-82E0-437D-AF1D-4709DB8A66BB}"/>
    <pc:docChg chg="modSld">
      <pc:chgData name="CHARLTON ELIZABETH" userId="ed2c7363-624f-4001-af6b-6e4fe19ada12" providerId="ADAL" clId="{9151CE56-82E0-437D-AF1D-4709DB8A66BB}" dt="2018-03-13T12:54:06.101" v="1" actId="13926"/>
      <pc:docMkLst>
        <pc:docMk/>
      </pc:docMkLst>
      <pc:sldChg chg="addSp">
        <pc:chgData name="CHARLTON ELIZABETH" userId="ed2c7363-624f-4001-af6b-6e4fe19ada12" providerId="ADAL" clId="{9151CE56-82E0-437D-AF1D-4709DB8A66BB}" dt="2018-02-28T15:57:26.661" v="0" actId="13926"/>
        <pc:sldMkLst>
          <pc:docMk/>
          <pc:sldMk cId="4206052454" sldId="276"/>
        </pc:sldMkLst>
        <pc:inkChg chg="add">
          <ac:chgData name="CHARLTON ELIZABETH" userId="ed2c7363-624f-4001-af6b-6e4fe19ada12" providerId="ADAL" clId="{9151CE56-82E0-437D-AF1D-4709DB8A66BB}" dt="2018-02-28T15:57:26.661" v="0" actId="13926"/>
          <ac:inkMkLst>
            <pc:docMk/>
            <pc:sldMk cId="4206052454" sldId="276"/>
            <ac:inkMk id="2" creationId="{54801A3A-DF88-4393-8D21-95E89626A453}"/>
          </ac:inkMkLst>
        </pc:inkChg>
      </pc:sldChg>
      <pc:sldChg chg="modSp">
        <pc:chgData name="CHARLTON ELIZABETH" userId="ed2c7363-624f-4001-af6b-6e4fe19ada12" providerId="ADAL" clId="{9151CE56-82E0-437D-AF1D-4709DB8A66BB}" dt="2018-03-13T12:54:06.101" v="1" actId="13926"/>
        <pc:sldMkLst>
          <pc:docMk/>
          <pc:sldMk cId="1326143781" sldId="297"/>
        </pc:sldMkLst>
        <pc:spChg chg="mod">
          <ac:chgData name="CHARLTON ELIZABETH" userId="ed2c7363-624f-4001-af6b-6e4fe19ada12" providerId="ADAL" clId="{9151CE56-82E0-437D-AF1D-4709DB8A66BB}" dt="2018-03-13T12:54:06.101" v="1" actId="13926"/>
          <ac:spMkLst>
            <pc:docMk/>
            <pc:sldMk cId="1326143781" sldId="297"/>
            <ac:spMk id="2" creationId="{D909861F-9324-4D0C-BF10-28E047737233}"/>
          </ac:spMkLst>
        </pc:spChg>
      </pc:sldChg>
    </pc:docChg>
  </pc:docChgLst>
  <pc:docChgLst>
    <pc:chgData name="CHARLTON ELIZABETH" userId="10033FFF988933F2@LIVE.COM" providerId="AD" clId="Web-{1447AC74-BD62-48B9-A0EB-80285993635A}"/>
    <pc:docChg chg="addSld modSld modSection">
      <pc:chgData name="CHARLTON ELIZABETH" userId="10033FFF988933F2@LIVE.COM" providerId="AD" clId="Web-{1447AC74-BD62-48B9-A0EB-80285993635A}" dt="2018-02-26T16:47:06.186" v="69"/>
      <pc:docMkLst>
        <pc:docMk/>
      </pc:docMkLst>
      <pc:sldChg chg="modSp">
        <pc:chgData name="CHARLTON ELIZABETH" userId="10033FFF988933F2@LIVE.COM" providerId="AD" clId="Web-{1447AC74-BD62-48B9-A0EB-80285993635A}" dt="2018-02-26T16:47:06.186" v="68"/>
        <pc:sldMkLst>
          <pc:docMk/>
          <pc:sldMk cId="1181319840" sldId="263"/>
        </pc:sldMkLst>
        <pc:spChg chg="mod">
          <ac:chgData name="CHARLTON ELIZABETH" userId="10033FFF988933F2@LIVE.COM" providerId="AD" clId="Web-{1447AC74-BD62-48B9-A0EB-80285993635A}" dt="2018-02-26T16:47:06.186" v="68"/>
          <ac:spMkLst>
            <pc:docMk/>
            <pc:sldMk cId="1181319840" sldId="263"/>
            <ac:spMk id="3" creationId="{ADAB8C3A-12F2-4FF0-93FA-B25CEC553A54}"/>
          </ac:spMkLst>
        </pc:spChg>
      </pc:sldChg>
      <pc:sldChg chg="modSp">
        <pc:chgData name="CHARLTON ELIZABETH" userId="10033FFF988933F2@LIVE.COM" providerId="AD" clId="Web-{1447AC74-BD62-48B9-A0EB-80285993635A}" dt="2018-02-26T16:46:52.951" v="48"/>
        <pc:sldMkLst>
          <pc:docMk/>
          <pc:sldMk cId="3828696418" sldId="266"/>
        </pc:sldMkLst>
        <pc:spChg chg="mod">
          <ac:chgData name="CHARLTON ELIZABETH" userId="10033FFF988933F2@LIVE.COM" providerId="AD" clId="Web-{1447AC74-BD62-48B9-A0EB-80285993635A}" dt="2018-02-26T16:46:52.951" v="48"/>
          <ac:spMkLst>
            <pc:docMk/>
            <pc:sldMk cId="3828696418" sldId="266"/>
            <ac:spMk id="3" creationId="{ADAB8C3A-12F2-4FF0-93FA-B25CEC553A54}"/>
          </ac:spMkLst>
        </pc:spChg>
      </pc:sldChg>
      <pc:sldChg chg="modSp new">
        <pc:chgData name="CHARLTON ELIZABETH" userId="10033FFF988933F2@LIVE.COM" providerId="AD" clId="Web-{1447AC74-BD62-48B9-A0EB-80285993635A}" dt="2018-02-26T16:46:47.091" v="29"/>
        <pc:sldMkLst>
          <pc:docMk/>
          <pc:sldMk cId="2011598276" sldId="280"/>
        </pc:sldMkLst>
        <pc:spChg chg="mod">
          <ac:chgData name="CHARLTON ELIZABETH" userId="10033FFF988933F2@LIVE.COM" providerId="AD" clId="Web-{1447AC74-BD62-48B9-A0EB-80285993635A}" dt="2018-02-26T16:46:47.091" v="29"/>
          <ac:spMkLst>
            <pc:docMk/>
            <pc:sldMk cId="2011598276" sldId="280"/>
            <ac:spMk id="2" creationId="{2B610122-BA85-405A-8C6F-DCC899A23DCD}"/>
          </ac:spMkLst>
        </pc:spChg>
      </pc:sldChg>
    </pc:docChg>
  </pc:docChgLst>
  <pc:docChgLst>
    <pc:chgData name="CHARLTON ELIZABETH" userId="10033FFF988933F2@LIVE.COM" providerId="AD" clId="Web-{4D7D8CBA-FF32-4B1D-9EA8-414A7C06BA49}"/>
    <pc:docChg chg="addSld modSld">
      <pc:chgData name="CHARLTON ELIZABETH" userId="10033FFF988933F2@LIVE.COM" providerId="AD" clId="Web-{4D7D8CBA-FF32-4B1D-9EA8-414A7C06BA49}" dt="2018-03-13T13:22:40.834" v="447"/>
      <pc:docMkLst>
        <pc:docMk/>
      </pc:docMkLst>
      <pc:sldChg chg="modSp">
        <pc:chgData name="CHARLTON ELIZABETH" userId="10033FFF988933F2@LIVE.COM" providerId="AD" clId="Web-{4D7D8CBA-FF32-4B1D-9EA8-414A7C06BA49}" dt="2018-03-13T13:20:59.097" v="121"/>
        <pc:sldMkLst>
          <pc:docMk/>
          <pc:sldMk cId="1326143781" sldId="297"/>
        </pc:sldMkLst>
        <pc:spChg chg="mod">
          <ac:chgData name="CHARLTON ELIZABETH" userId="10033FFF988933F2@LIVE.COM" providerId="AD" clId="Web-{4D7D8CBA-FF32-4B1D-9EA8-414A7C06BA49}" dt="2018-03-13T13:20:59.097" v="121"/>
          <ac:spMkLst>
            <pc:docMk/>
            <pc:sldMk cId="1326143781" sldId="297"/>
            <ac:spMk id="3" creationId="{DEDADCC1-3836-4DAB-9600-FA4AFC4B8E11}"/>
          </ac:spMkLst>
        </pc:spChg>
      </pc:sldChg>
      <pc:sldChg chg="addSp delSp modSp new">
        <pc:chgData name="CHARLTON ELIZABETH" userId="10033FFF988933F2@LIVE.COM" providerId="AD" clId="Web-{4D7D8CBA-FF32-4B1D-9EA8-414A7C06BA49}" dt="2018-03-13T13:22:39.694" v="445"/>
        <pc:sldMkLst>
          <pc:docMk/>
          <pc:sldMk cId="4113434780" sldId="309"/>
        </pc:sldMkLst>
        <pc:spChg chg="mod">
          <ac:chgData name="CHARLTON ELIZABETH" userId="10033FFF988933F2@LIVE.COM" providerId="AD" clId="Web-{4D7D8CBA-FF32-4B1D-9EA8-414A7C06BA49}" dt="2018-03-13T13:22:39.694" v="445"/>
          <ac:spMkLst>
            <pc:docMk/>
            <pc:sldMk cId="4113434780" sldId="309"/>
            <ac:spMk id="2" creationId="{3C20D777-C64B-4DDC-9F96-3EF149B4226E}"/>
          </ac:spMkLst>
        </pc:spChg>
        <pc:spChg chg="del mod">
          <ac:chgData name="CHARLTON ELIZABETH" userId="10033FFF988933F2@LIVE.COM" providerId="AD" clId="Web-{4D7D8CBA-FF32-4B1D-9EA8-414A7C06BA49}" dt="2018-03-13T13:21:46.723" v="236"/>
          <ac:spMkLst>
            <pc:docMk/>
            <pc:sldMk cId="4113434780" sldId="309"/>
            <ac:spMk id="3" creationId="{3CA6652D-715D-4549-B093-4B5EBFBD1220}"/>
          </ac:spMkLst>
        </pc:spChg>
        <pc:graphicFrameChg chg="add mod ord modGraphic">
          <ac:chgData name="CHARLTON ELIZABETH" userId="10033FFF988933F2@LIVE.COM" providerId="AD" clId="Web-{4D7D8CBA-FF32-4B1D-9EA8-414A7C06BA49}" dt="2018-03-13T13:22:34.709" v="432"/>
          <ac:graphicFrameMkLst>
            <pc:docMk/>
            <pc:sldMk cId="4113434780" sldId="309"/>
            <ac:graphicFrameMk id="4" creationId="{AE891C42-7A73-496A-A247-742F83947FBB}"/>
          </ac:graphicFrameMkLst>
        </pc:graphicFrameChg>
      </pc:sldChg>
    </pc:docChg>
  </pc:docChgLst>
  <pc:docChgLst>
    <pc:chgData name="CHARLTON ELIZABETH" userId="10033FFF988933F2@LIVE.COM" providerId="AD" clId="Web-{C2CEC746-3457-4E06-999C-7E3AFB9CE8C8}"/>
    <pc:docChg chg="modSld">
      <pc:chgData name="CHARLTON ELIZABETH" userId="10033FFF988933F2@LIVE.COM" providerId="AD" clId="Web-{C2CEC746-3457-4E06-999C-7E3AFB9CE8C8}" dt="2018-03-09T14:57:31.607" v="53"/>
      <pc:docMkLst>
        <pc:docMk/>
      </pc:docMkLst>
      <pc:sldChg chg="modSp">
        <pc:chgData name="CHARLTON ELIZABETH" userId="10033FFF988933F2@LIVE.COM" providerId="AD" clId="Web-{C2CEC746-3457-4E06-999C-7E3AFB9CE8C8}" dt="2018-03-09T14:57:31.607" v="53"/>
        <pc:sldMkLst>
          <pc:docMk/>
          <pc:sldMk cId="3454218254" sldId="298"/>
        </pc:sldMkLst>
        <pc:spChg chg="mod">
          <ac:chgData name="CHARLTON ELIZABETH" userId="10033FFF988933F2@LIVE.COM" providerId="AD" clId="Web-{C2CEC746-3457-4E06-999C-7E3AFB9CE8C8}" dt="2018-03-09T14:57:31.607" v="53"/>
          <ac:spMkLst>
            <pc:docMk/>
            <pc:sldMk cId="3454218254" sldId="298"/>
            <ac:spMk id="3" creationId="{86919D39-983F-4C00-B7C8-46E435BD41DE}"/>
          </ac:spMkLst>
        </pc:spChg>
      </pc:sldChg>
    </pc:docChg>
  </pc:docChgLst>
  <pc:docChgLst>
    <pc:chgData name="CHARLTON ELIZABETH" userId="10033FFF988933F2@LIVE.COM" providerId="AD" clId="Web-{B8056ACE-C62C-4103-9AE7-FCCEEE9E7585}"/>
    <pc:docChg chg="modSld">
      <pc:chgData name="CHARLTON ELIZABETH" userId="10033FFF988933F2@LIVE.COM" providerId="AD" clId="Web-{B8056ACE-C62C-4103-9AE7-FCCEEE9E7585}" dt="2018-03-13T12:53:25.499" v="0"/>
      <pc:docMkLst>
        <pc:docMk/>
      </pc:docMkLst>
      <pc:sldChg chg="modSp">
        <pc:chgData name="CHARLTON ELIZABETH" userId="10033FFF988933F2@LIVE.COM" providerId="AD" clId="Web-{B8056ACE-C62C-4103-9AE7-FCCEEE9E7585}" dt="2018-03-13T12:53:25.499" v="0"/>
        <pc:sldMkLst>
          <pc:docMk/>
          <pc:sldMk cId="1326143781" sldId="297"/>
        </pc:sldMkLst>
        <pc:spChg chg="mod">
          <ac:chgData name="CHARLTON ELIZABETH" userId="10033FFF988933F2@LIVE.COM" providerId="AD" clId="Web-{B8056ACE-C62C-4103-9AE7-FCCEEE9E7585}" dt="2018-03-13T12:53:25.499" v="0"/>
          <ac:spMkLst>
            <pc:docMk/>
            <pc:sldMk cId="1326143781" sldId="297"/>
            <ac:spMk id="2" creationId="{D909861F-9324-4D0C-BF10-28E047737233}"/>
          </ac:spMkLst>
        </pc:spChg>
      </pc:sldChg>
    </pc:docChg>
  </pc:docChgLst>
  <pc:docChgLst>
    <pc:chgData name="CHARLTON ELIZABETH" userId="10033FFF988933F2@LIVE.COM" providerId="AD" clId="Web-{0E63F400-B548-40A3-BB72-B01EFCE1797A}"/>
    <pc:docChg chg="addSld modSld modSection">
      <pc:chgData name="CHARLTON ELIZABETH" userId="10033FFF988933F2@LIVE.COM" providerId="AD" clId="Web-{0E63F400-B548-40A3-BB72-B01EFCE1797A}" dt="2018-02-26T17:02:53.823" v="184"/>
      <pc:docMkLst>
        <pc:docMk/>
      </pc:docMkLst>
      <pc:sldChg chg="modSp">
        <pc:chgData name="CHARLTON ELIZABETH" userId="10033FFF988933F2@LIVE.COM" providerId="AD" clId="Web-{0E63F400-B548-40A3-BB72-B01EFCE1797A}" dt="2018-02-26T16:58:15.560" v="100"/>
        <pc:sldMkLst>
          <pc:docMk/>
          <pc:sldMk cId="1181319840" sldId="263"/>
        </pc:sldMkLst>
        <pc:spChg chg="mod">
          <ac:chgData name="CHARLTON ELIZABETH" userId="10033FFF988933F2@LIVE.COM" providerId="AD" clId="Web-{0E63F400-B548-40A3-BB72-B01EFCE1797A}" dt="2018-02-26T16:58:15.560" v="100"/>
          <ac:spMkLst>
            <pc:docMk/>
            <pc:sldMk cId="1181319840" sldId="263"/>
            <ac:spMk id="3" creationId="{ADAB8C3A-12F2-4FF0-93FA-B25CEC553A54}"/>
          </ac:spMkLst>
        </pc:spChg>
      </pc:sldChg>
      <pc:sldChg chg="modSp">
        <pc:chgData name="CHARLTON ELIZABETH" userId="10033FFF988933F2@LIVE.COM" providerId="AD" clId="Web-{0E63F400-B548-40A3-BB72-B01EFCE1797A}" dt="2018-02-26T16:57:44.418" v="70"/>
        <pc:sldMkLst>
          <pc:docMk/>
          <pc:sldMk cId="3828696418" sldId="266"/>
        </pc:sldMkLst>
        <pc:spChg chg="mod">
          <ac:chgData name="CHARLTON ELIZABETH" userId="10033FFF988933F2@LIVE.COM" providerId="AD" clId="Web-{0E63F400-B548-40A3-BB72-B01EFCE1797A}" dt="2018-02-26T16:57:44.418" v="70"/>
          <ac:spMkLst>
            <pc:docMk/>
            <pc:sldMk cId="3828696418" sldId="266"/>
            <ac:spMk id="3" creationId="{ADAB8C3A-12F2-4FF0-93FA-B25CEC553A54}"/>
          </ac:spMkLst>
        </pc:spChg>
      </pc:sldChg>
      <pc:sldChg chg="modSp">
        <pc:chgData name="CHARLTON ELIZABETH" userId="10033FFF988933F2@LIVE.COM" providerId="AD" clId="Web-{0E63F400-B548-40A3-BB72-B01EFCE1797A}" dt="2018-02-26T17:02:47.713" v="178"/>
        <pc:sldMkLst>
          <pc:docMk/>
          <pc:sldMk cId="67685560" sldId="269"/>
        </pc:sldMkLst>
        <pc:spChg chg="mod">
          <ac:chgData name="CHARLTON ELIZABETH" userId="10033FFF988933F2@LIVE.COM" providerId="AD" clId="Web-{0E63F400-B548-40A3-BB72-B01EFCE1797A}" dt="2018-02-26T17:02:47.713" v="178"/>
          <ac:spMkLst>
            <pc:docMk/>
            <pc:sldMk cId="67685560" sldId="269"/>
            <ac:spMk id="3" creationId="{ADAB8C3A-12F2-4FF0-93FA-B25CEC553A54}"/>
          </ac:spMkLst>
        </pc:spChg>
      </pc:sldChg>
      <pc:sldChg chg="modSp">
        <pc:chgData name="CHARLTON ELIZABETH" userId="10033FFF988933F2@LIVE.COM" providerId="AD" clId="Web-{0E63F400-B548-40A3-BB72-B01EFCE1797A}" dt="2018-02-26T17:00:16.705" v="159"/>
        <pc:sldMkLst>
          <pc:docMk/>
          <pc:sldMk cId="1892838843" sldId="272"/>
        </pc:sldMkLst>
        <pc:spChg chg="mod">
          <ac:chgData name="CHARLTON ELIZABETH" userId="10033FFF988933F2@LIVE.COM" providerId="AD" clId="Web-{0E63F400-B548-40A3-BB72-B01EFCE1797A}" dt="2018-02-26T17:00:16.705" v="159"/>
          <ac:spMkLst>
            <pc:docMk/>
            <pc:sldMk cId="1892838843" sldId="272"/>
            <ac:spMk id="3" creationId="{ADAB8C3A-12F2-4FF0-93FA-B25CEC553A54}"/>
          </ac:spMkLst>
        </pc:spChg>
      </pc:sldChg>
      <pc:sldChg chg="modSp new">
        <pc:chgData name="CHARLTON ELIZABETH" userId="10033FFF988933F2@LIVE.COM" providerId="AD" clId="Web-{0E63F400-B548-40A3-BB72-B01EFCE1797A}" dt="2018-02-26T16:56:09.320" v="36"/>
        <pc:sldMkLst>
          <pc:docMk/>
          <pc:sldMk cId="2330915276" sldId="281"/>
        </pc:sldMkLst>
        <pc:spChg chg="mod">
          <ac:chgData name="CHARLTON ELIZABETH" userId="10033FFF988933F2@LIVE.COM" providerId="AD" clId="Web-{0E63F400-B548-40A3-BB72-B01EFCE1797A}" dt="2018-02-26T16:55:54.085" v="19"/>
          <ac:spMkLst>
            <pc:docMk/>
            <pc:sldMk cId="2330915276" sldId="281"/>
            <ac:spMk id="2" creationId="{834318AD-D937-4BEE-8069-7AA80A7DE3D8}"/>
          </ac:spMkLst>
        </pc:spChg>
        <pc:spChg chg="mod">
          <ac:chgData name="CHARLTON ELIZABETH" userId="10033FFF988933F2@LIVE.COM" providerId="AD" clId="Web-{0E63F400-B548-40A3-BB72-B01EFCE1797A}" dt="2018-02-26T16:56:09.320" v="36"/>
          <ac:spMkLst>
            <pc:docMk/>
            <pc:sldMk cId="2330915276" sldId="281"/>
            <ac:spMk id="3" creationId="{F39BFCEE-2DB8-49DA-98A0-2459EA8AD6A2}"/>
          </ac:spMkLst>
        </pc:spChg>
      </pc:sldChg>
    </pc:docChg>
  </pc:docChgLst>
  <pc:docChgLst>
    <pc:chgData name="CHARLTON ELIZABETH" userId="10033FFF988933F2@LIVE.COM" providerId="AD" clId="Web-{0F071181-FB8A-494E-BDE4-BA8ED8A96FF2}"/>
    <pc:docChg chg="modSld">
      <pc:chgData name="CHARLTON ELIZABETH" userId="10033FFF988933F2@LIVE.COM" providerId="AD" clId="Web-{0F071181-FB8A-494E-BDE4-BA8ED8A96FF2}" dt="2018-02-26T00:07:56.870" v="23"/>
      <pc:docMkLst>
        <pc:docMk/>
      </pc:docMkLst>
      <pc:sldChg chg="modSp">
        <pc:chgData name="CHARLTON ELIZABETH" userId="10033FFF988933F2@LIVE.COM" providerId="AD" clId="Web-{0F071181-FB8A-494E-BDE4-BA8ED8A96FF2}" dt="2018-02-26T00:07:56.870" v="22"/>
        <pc:sldMkLst>
          <pc:docMk/>
          <pc:sldMk cId="3222903937" sldId="260"/>
        </pc:sldMkLst>
        <pc:spChg chg="mod">
          <ac:chgData name="CHARLTON ELIZABETH" userId="10033FFF988933F2@LIVE.COM" providerId="AD" clId="Web-{0F071181-FB8A-494E-BDE4-BA8ED8A96FF2}" dt="2018-02-26T00:07:56.870" v="22"/>
          <ac:spMkLst>
            <pc:docMk/>
            <pc:sldMk cId="3222903937" sldId="260"/>
            <ac:spMk id="3" creationId="{ADAB8C3A-12F2-4FF0-93FA-B25CEC553A54}"/>
          </ac:spMkLst>
        </pc:spChg>
      </pc:sldChg>
    </pc:docChg>
  </pc:docChgLst>
  <pc:docChgLst>
    <pc:chgData name="CHARLTON ELIZABETH" userId="10033FFF988933F2@LIVE.COM" providerId="AD" clId="Web-{427D7DC9-D2C3-4B77-B1A1-F957F8858E3A}"/>
    <pc:docChg chg="modSld sldOrd">
      <pc:chgData name="CHARLTON ELIZABETH" userId="10033FFF988933F2@LIVE.COM" providerId="AD" clId="Web-{427D7DC9-D2C3-4B77-B1A1-F957F8858E3A}" dt="2018-03-11T23:02:30.860" v="5"/>
      <pc:docMkLst>
        <pc:docMk/>
      </pc:docMkLst>
      <pc:sldChg chg="modSp">
        <pc:chgData name="CHARLTON ELIZABETH" userId="10033FFF988933F2@LIVE.COM" providerId="AD" clId="Web-{427D7DC9-D2C3-4B77-B1A1-F957F8858E3A}" dt="2018-03-11T23:02:30.860" v="4"/>
        <pc:sldMkLst>
          <pc:docMk/>
          <pc:sldMk cId="706920399" sldId="292"/>
        </pc:sldMkLst>
        <pc:spChg chg="mod">
          <ac:chgData name="CHARLTON ELIZABETH" userId="10033FFF988933F2@LIVE.COM" providerId="AD" clId="Web-{427D7DC9-D2C3-4B77-B1A1-F957F8858E3A}" dt="2018-03-11T23:02:30.860" v="4"/>
          <ac:spMkLst>
            <pc:docMk/>
            <pc:sldMk cId="706920399" sldId="292"/>
            <ac:spMk id="2" creationId="{74DA4BC7-A789-426C-9A49-2FB28F6B3417}"/>
          </ac:spMkLst>
        </pc:spChg>
      </pc:sldChg>
      <pc:sldChg chg="ord">
        <pc:chgData name="CHARLTON ELIZABETH" userId="10033FFF988933F2@LIVE.COM" providerId="AD" clId="Web-{427D7DC9-D2C3-4B77-B1A1-F957F8858E3A}" dt="2018-03-11T23:02:08.993" v="0"/>
        <pc:sldMkLst>
          <pc:docMk/>
          <pc:sldMk cId="1326143781" sldId="297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98.58788" units="1/cm"/>
          <inkml:channelProperty channel="Y" name="resolution" value="352.33334" units="1/cm"/>
          <inkml:channelProperty channel="F" name="resolution" value="1065.625" units="1/dev"/>
          <inkml:channelProperty channel="T" name="resolution" value="1" units="1/dev"/>
        </inkml:channelProperties>
      </inkml:inkSource>
      <inkml:timestamp xml:id="ts0" timeString="2018-02-28T15:05:02.28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11852 9594 512 0,'0'0'0'0,"0"0"0"15,0 0 0-15,35 142 0 16,-35-36 0 0,18 35 0-16,-18-141 0 15,0 0 0-15,35 599 0 16,-18-352 0 0,18 0 0-16,-16 0 0 15,-1-70 0-15,-1-72 0 16,-17-52 0-16,18-53 0 15,17-17 0 1,0-19 0-16,-17-34 0 16,-1-54 0-16,18-16 0 15,0-72 0-15,2-35 0 47,209-706 0-47,-210 847 0 16,16 36 0-1,-16 34 0-15,-19 36 0 16,1 0 0-16,-1 36 0 16,-17-36 0-16,0 0 0 15,0 335 0 1,0-141 0-16,0 36 0 16,18 34 0-16,17-17 0 15,0-71 0 1,1-87 0-16,-1-36 0 15,1-36 0-15,16-17 0 16,-34-17 0-16,35-1 0 16,-18-53 0-1,19-17 0-15,-2-35 0 16,-52 123 0-16,0 0 0 16,141-582 0-16,-87 405 0 15,-2 18 0 1,1 53 0-16,-18 53 0 15,0 18 0-15,-17 35 0 16,17 18 0-16,1 17 0 16,-1 53 0-1,0 18 0-15,36 0 0 16,-54 53 0-16,36 17 0 16,-71 36 0-1,54 0 0-15,-19-54 0 16,2-34 0-16,-19-54 0 15,35-35 0-15,-18-17 0 16,1-18 0 0,17-18 0-16,0-52 0 15,-35-18 0-15,35-36 0 32,-17-34 0-17,106-460 0-15,-54 389 0 16,-17 0 0-16,36 34 0 15,-19 55 0 1,0 51 0 0,-17 107 0-16,-35 0 0 15,35 52 0-15,-35 18 0 16,17 53 0 0,-17 36 0-16,-1 17 0 15,1 18 0-15,17 17 0 16,-35 18 0-16,35-53 0 15,-35-53 0 1,18-17 0-16,17-72 0 16,-18-17 0-16,2-35 0 15,-1-17 0 1,34-19 0-16,-34-34 0 16,17-18 0-16,0-53 0 15,-17 0 0-15,34-18 0 16,-15-18 0-1,-2 19 0-15,18-1 0 16,-1 0 0-16,1 18 0 16,0 18 0-16,0 34 0 15,-17 54 0 1,-1 53 0-16,0-1 0 16,-18 36 0-16,1 53 0 15,0 18 0 1,-1 52 0-16,1 1 0 15,-18 52 0-15,36-35 0 16,-19-18 0-16,19-17 0 16,-1-18 0-1,0-53 0-15,0-35 0 16,0-18 0 15,54-70 0-31,-36-18 0 16,-18-35 0-16,0 0 0 15,-17-53 0 1,-1 0 0-16,36-36 0 16,-36-17 0-16,37 18 0 15,-1 0 0-15,0-19 0 16,-18-16 0-16,35 69 0 16,-16 37 0-1,-37 70 0-15,1 35 0 16,17 17 0-16,0 1 0 15,-17 17 0-15,17 35 0 16,-35 54 0 0,17 0 0-16,-17 17 0 15,18 35 0-15,-36 18 0 16,18 18 0 0,0-36 0-16,0 1 0 15,0-19 0-15,18-52 0 16,0-17 0-1,-1-37 0-15,2 1 0 16,-19-53 0-16,0 0 0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5FC7D-E0F5-49F9-8710-D71A596C09BC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22E2B-F11F-4161-8C55-4D23AFAB3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37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2E65A-E0AF-4172-948C-C2CF73C3BFB8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22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22E2B-F11F-4161-8C55-4D23AFAB3BB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005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pCPvHJ6p90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1LADCeI28YQ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Hsgg7d" TargetMode="External"/><Relationship Id="rId2" Type="http://schemas.openxmlformats.org/officeDocument/2006/relationships/hyperlink" Target="https://www.newscientist.com/round-up/ethics-issu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trda.me/2FrxSDq" TargetMode="External"/><Relationship Id="rId5" Type="http://schemas.openxmlformats.org/officeDocument/2006/relationships/hyperlink" Target="http://ntrda.me/2Hr3R3j" TargetMode="External"/><Relationship Id="rId4" Type="http://schemas.openxmlformats.org/officeDocument/2006/relationships/hyperlink" Target="http://bit.ly/2DZUlTp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57667"/>
            <a:ext cx="9144000" cy="4513939"/>
          </a:xfrm>
        </p:spPr>
        <p:txBody>
          <a:bodyPr>
            <a:normAutofit/>
          </a:bodyPr>
          <a:lstStyle/>
          <a:p>
            <a:r>
              <a:rPr lang="en-US" sz="11500">
                <a:solidFill>
                  <a:schemeClr val="bg1"/>
                </a:solidFill>
              </a:rPr>
              <a:t>Unit 3 </a:t>
            </a:r>
            <a:br>
              <a:rPr lang="en-US" sz="11500">
                <a:solidFill>
                  <a:schemeClr val="bg1"/>
                </a:solidFill>
              </a:rPr>
            </a:br>
            <a:r>
              <a:rPr lang="en-US" sz="11500">
                <a:solidFill>
                  <a:schemeClr val="bg1"/>
                </a:solidFill>
              </a:rPr>
              <a:t>Days 6-10</a:t>
            </a:r>
          </a:p>
        </p:txBody>
      </p:sp>
    </p:spTree>
    <p:extLst>
      <p:ext uri="{BB962C8B-B14F-4D97-AF65-F5344CB8AC3E}">
        <p14:creationId xmlns:p14="http://schemas.microsoft.com/office/powerpoint/2010/main" val="2955784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778B3-BDE4-46CB-AEC9-8B0BACC8F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for the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B8C3A-12F2-4FF0-93FA-B25CEC553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Progress Report 11</a:t>
            </a:r>
          </a:p>
          <a:p>
            <a:r>
              <a:rPr lang="en-US" sz="3600"/>
              <a:t>Part 1 Review</a:t>
            </a:r>
          </a:p>
          <a:p>
            <a:r>
              <a:rPr lang="en-US" sz="3600"/>
              <a:t>“FFA” Part 1 Quiz</a:t>
            </a:r>
            <a:endParaRPr lang="en-US">
              <a:cs typeface="Calibri"/>
            </a:endParaRPr>
          </a:p>
          <a:p>
            <a:r>
              <a:rPr lang="en-US" sz="3600">
                <a:cs typeface="Calibri"/>
              </a:rPr>
              <a:t>Homework: </a:t>
            </a:r>
          </a:p>
          <a:p>
            <a:pPr lvl="1"/>
            <a:r>
              <a:rPr lang="en-US" sz="3600">
                <a:cs typeface="Calibri"/>
              </a:rPr>
              <a:t>AOW due next class (3/7 or 3/8)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1181319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533BE-AEA3-4C97-A7B8-7774C374A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75" y="447675"/>
            <a:ext cx="10515600" cy="1325563"/>
          </a:xfrm>
        </p:spPr>
        <p:txBody>
          <a:bodyPr/>
          <a:lstStyle/>
          <a:p>
            <a:r>
              <a:rPr lang="en-US"/>
              <a:t>AOW Special Directions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64C3C-B76F-40A6-9498-222BD7A74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25" y="1590675"/>
            <a:ext cx="11622566" cy="502716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/>
              <a:t>In the article of the week, identify THREE sentences that stick out to you.</a:t>
            </a:r>
          </a:p>
          <a:p>
            <a:pPr marL="0" indent="0">
              <a:buNone/>
            </a:pPr>
            <a:endParaRPr lang="en-US" sz="3600"/>
          </a:p>
          <a:p>
            <a:pPr marL="0" indent="0">
              <a:buNone/>
            </a:pPr>
            <a:r>
              <a:rPr lang="en-US" sz="3600"/>
              <a:t>Be prepared to share these with your classmates.</a:t>
            </a:r>
          </a:p>
          <a:p>
            <a:pPr marL="0" indent="0">
              <a:buNone/>
            </a:pPr>
            <a:endParaRPr lang="en-US" sz="3600"/>
          </a:p>
          <a:p>
            <a:pPr marL="0" indent="0">
              <a:buNone/>
            </a:pPr>
            <a:r>
              <a:rPr lang="en-US" sz="4000" b="1">
                <a:solidFill>
                  <a:srgbClr val="FF0000"/>
                </a:solidFill>
              </a:rPr>
              <a:t>Reminder: The expectation for AOWs is that you walk in the door with them FINISHED. This means that the article is annotated.</a:t>
            </a:r>
          </a:p>
        </p:txBody>
      </p:sp>
    </p:spTree>
    <p:extLst>
      <p:ext uri="{BB962C8B-B14F-4D97-AF65-F5344CB8AC3E}">
        <p14:creationId xmlns:p14="http://schemas.microsoft.com/office/powerpoint/2010/main" val="3199353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EC494-711A-40EB-9143-2EF32D511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Progress Report 11 (48)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63CF7-939B-416F-9CF4-F70117BB9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889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29D31-083E-48E8-9DDB-503CCCEA6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50 #2-5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FFA7A-7961-4CC2-AC39-19C213067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55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0A4B7-89A3-46A8-BA19-779D34E77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“FFA” Part 1 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1B8C3-A6CB-47F8-88CD-972B39EF3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11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4ACFC-A6E1-42B9-AD4D-407A190015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91793"/>
            <a:ext cx="9144000" cy="2387600"/>
          </a:xfrm>
        </p:spPr>
        <p:txBody>
          <a:bodyPr>
            <a:normAutofit/>
          </a:bodyPr>
          <a:lstStyle/>
          <a:p>
            <a:r>
              <a:rPr lang="en-US" sz="11500">
                <a:solidFill>
                  <a:schemeClr val="bg1"/>
                </a:solidFill>
              </a:rPr>
              <a:t>Day 8</a:t>
            </a:r>
          </a:p>
        </p:txBody>
      </p:sp>
    </p:spTree>
    <p:extLst>
      <p:ext uri="{BB962C8B-B14F-4D97-AF65-F5344CB8AC3E}">
        <p14:creationId xmlns:p14="http://schemas.microsoft.com/office/powerpoint/2010/main" val="576714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C7460-8960-40C4-8D78-8E504D3D5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Ringer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51505-1079-40BA-B4BF-4E9DE302B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>
                <a:cs typeface="Calibri"/>
              </a:rPr>
              <a:t>What is the difference between tone and mood? What is the definition of each of those words?</a:t>
            </a:r>
          </a:p>
          <a:p>
            <a:pPr marL="0" indent="0">
              <a:buNone/>
            </a:pPr>
            <a:endParaRPr lang="en-US" sz="3600">
              <a:cs typeface="Calibri"/>
            </a:endParaRPr>
          </a:p>
          <a:p>
            <a:pPr marL="0" indent="0">
              <a:buNone/>
            </a:pPr>
            <a:r>
              <a:rPr lang="en-US" sz="3600">
                <a:cs typeface="Calibri"/>
              </a:rPr>
              <a:t>(If you can't remember, don't freak out! We are going over both of these terms today).</a:t>
            </a:r>
          </a:p>
          <a:p>
            <a:pPr marL="0" indent="0">
              <a:buNone/>
            </a:pPr>
            <a:endParaRPr lang="en-US" sz="3600">
              <a:cs typeface="Calibri"/>
            </a:endParaRPr>
          </a:p>
          <a:p>
            <a:pPr marL="0" indent="0" algn="ctr">
              <a:buNone/>
            </a:pPr>
            <a:r>
              <a:rPr lang="en-US" sz="5400" b="1">
                <a:solidFill>
                  <a:srgbClr val="FF0000"/>
                </a:solidFill>
                <a:cs typeface="Calibri"/>
              </a:rPr>
              <a:t>Have your AOW out on your desk.</a:t>
            </a:r>
          </a:p>
        </p:txBody>
      </p:sp>
    </p:spTree>
    <p:extLst>
      <p:ext uri="{BB962C8B-B14F-4D97-AF65-F5344CB8AC3E}">
        <p14:creationId xmlns:p14="http://schemas.microsoft.com/office/powerpoint/2010/main" val="878007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778B3-BDE4-46CB-AEC9-8B0BACC8F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for the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B8C3A-12F2-4FF0-93FA-B25CEC553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>
                <a:cs typeface="Calibri"/>
              </a:rPr>
              <a:t>AOW Discussion</a:t>
            </a:r>
          </a:p>
          <a:p>
            <a:r>
              <a:rPr lang="en-US" sz="3600">
                <a:cs typeface="Calibri"/>
              </a:rPr>
              <a:t>May 15th-Progress Report 12</a:t>
            </a:r>
          </a:p>
          <a:p>
            <a:r>
              <a:rPr lang="en-US" sz="3600">
                <a:cs typeface="Calibri"/>
              </a:rPr>
              <a:t>Tone and Mood Review</a:t>
            </a:r>
          </a:p>
        </p:txBody>
      </p:sp>
    </p:spTree>
    <p:extLst>
      <p:ext uri="{BB962C8B-B14F-4D97-AF65-F5344CB8AC3E}">
        <p14:creationId xmlns:p14="http://schemas.microsoft.com/office/powerpoint/2010/main" val="3828696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10122-BA85-405A-8C6F-DCC899A23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AOW Discussion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F60CB-63CC-4B5F-B2CD-308B17AC6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sz="3600">
                <a:cs typeface="Calibri"/>
              </a:rPr>
              <a:t>Person A shares ONE quote that stood out to them and why for 3 minutes.</a:t>
            </a:r>
          </a:p>
          <a:p>
            <a:pPr marL="514350" indent="-514350">
              <a:buAutoNum type="arabicPeriod"/>
            </a:pPr>
            <a:r>
              <a:rPr lang="en-US" sz="3600">
                <a:cs typeface="Calibri"/>
              </a:rPr>
              <a:t>Person B responds to Person A for 1 minute.</a:t>
            </a:r>
          </a:p>
          <a:p>
            <a:pPr marL="514350" indent="-514350">
              <a:buAutoNum type="arabicPeriod"/>
            </a:pPr>
            <a:r>
              <a:rPr lang="en-US" sz="3600">
                <a:cs typeface="Calibri"/>
              </a:rPr>
              <a:t>Person C responds to Person A for 1 minute.</a:t>
            </a:r>
          </a:p>
          <a:p>
            <a:pPr marL="514350" indent="-514350">
              <a:buAutoNum type="arabicPeriod"/>
            </a:pPr>
            <a:r>
              <a:rPr lang="en-US" sz="3600">
                <a:cs typeface="Calibri"/>
              </a:rPr>
              <a:t>Person A responds to what other people said for 1 minute.</a:t>
            </a:r>
          </a:p>
          <a:p>
            <a:pPr marL="514350" indent="-514350">
              <a:buAutoNum type="arabicPeriod"/>
            </a:pPr>
            <a:r>
              <a:rPr lang="en-US" sz="3600">
                <a:cs typeface="Calibri"/>
              </a:rPr>
              <a:t>Repeat until each person has shared for 3 minutes.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15982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16CB6-CE54-4F7C-AF8D-4D6F20A13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Tone and Mood Review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E8DE3-A4F7-4633-AFEE-8E4D9C172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>
                <a:cs typeface="Calibri"/>
              </a:rPr>
              <a:t>Tone: the attitude a writer takes towards the subject or the reader.</a:t>
            </a:r>
          </a:p>
          <a:p>
            <a:pPr lvl="1"/>
            <a:r>
              <a:rPr lang="en-US" sz="3600">
                <a:cs typeface="Calibri"/>
              </a:rPr>
              <a:t>How does the author feel about the writing?</a:t>
            </a:r>
          </a:p>
          <a:p>
            <a:pPr lvl="1"/>
            <a:r>
              <a:rPr lang="en-US" sz="3600">
                <a:cs typeface="Calibri"/>
              </a:rPr>
              <a:t>Look carefully at </a:t>
            </a:r>
            <a:r>
              <a:rPr lang="en-US" sz="3600" b="1">
                <a:cs typeface="Calibri"/>
              </a:rPr>
              <a:t>word choice</a:t>
            </a:r>
            <a:r>
              <a:rPr lang="en-US" sz="3600">
                <a:cs typeface="Calibri"/>
              </a:rPr>
              <a:t> and </a:t>
            </a:r>
            <a:r>
              <a:rPr lang="en-US" sz="3600" b="1">
                <a:cs typeface="Calibri"/>
              </a:rPr>
              <a:t>punctuation</a:t>
            </a:r>
            <a:r>
              <a:rPr lang="en-US" sz="3600"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044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4ACFC-A6E1-42B9-AD4D-407A190015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26900"/>
            <a:ext cx="9144000" cy="2387600"/>
          </a:xfrm>
        </p:spPr>
        <p:txBody>
          <a:bodyPr>
            <a:normAutofit/>
          </a:bodyPr>
          <a:lstStyle/>
          <a:p>
            <a:r>
              <a:rPr lang="en-US" sz="11500">
                <a:solidFill>
                  <a:schemeClr val="bg1"/>
                </a:solidFill>
              </a:rPr>
              <a:t>Day 6</a:t>
            </a:r>
          </a:p>
        </p:txBody>
      </p:sp>
    </p:spTree>
    <p:extLst>
      <p:ext uri="{BB962C8B-B14F-4D97-AF65-F5344CB8AC3E}">
        <p14:creationId xmlns:p14="http://schemas.microsoft.com/office/powerpoint/2010/main" val="11419982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253761B2-10A2-4A65-A3FF-82371AE73B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500" y="314325"/>
            <a:ext cx="9093080" cy="604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0082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85C96-1195-435B-BA32-940434D94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Tone Word Handout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10335-120D-4EEA-A877-2E8374135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600">
                <a:cs typeface="Calibri"/>
              </a:rPr>
              <a:t>Positive-Neutral-Negative Tone Words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999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BEE5A-F4D1-407F-A15D-43024AE13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Which passage has a kinder tone?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99356-7F43-4424-A520-2CD13D647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600">
                <a:cs typeface="Calibri"/>
              </a:rPr>
              <a:t>Move, Alex! It’s MY turn on the computer. You’ve been hogging it for the past hour.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3600">
                <a:cs typeface="Calibri"/>
              </a:rPr>
              <a:t>OR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600">
                <a:cs typeface="Calibri"/>
              </a:rPr>
              <a:t>Would you please let me use the computer now, Alex? You’ve been using it for the past hour, so I think it’s my turn now.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3600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7B6D3-0F9A-4D38-A0B6-D033C8167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What's the tone of this video?</a:t>
            </a:r>
            <a:endParaRPr lang="en-US"/>
          </a:p>
        </p:txBody>
      </p:sp>
      <p:pic>
        <p:nvPicPr>
          <p:cNvPr id="4" name="Picture 4">
            <a:hlinkClick r:id="" action="ppaction://media"/>
            <a:extLst>
              <a:ext uri="{FF2B5EF4-FFF2-40B4-BE49-F238E27FC236}">
                <a16:creationId xmlns:a16="http://schemas.microsoft.com/office/drawing/2014/main" id="{0085545A-4CC3-4D8E-877A-A80D43C6A3F1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92237" y="1687842"/>
            <a:ext cx="7016150" cy="457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3075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3B735-FC5B-491E-BA5C-12931A8FD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What's the tone of this video?</a:t>
            </a:r>
            <a:endParaRPr lang="en-US"/>
          </a:p>
        </p:txBody>
      </p:sp>
      <p:pic>
        <p:nvPicPr>
          <p:cNvPr id="4" name="Picture 4">
            <a:hlinkClick r:id="" action="ppaction://media"/>
            <a:extLst>
              <a:ext uri="{FF2B5EF4-FFF2-40B4-BE49-F238E27FC236}">
                <a16:creationId xmlns:a16="http://schemas.microsoft.com/office/drawing/2014/main" id="{504F6B6F-828A-4B34-8170-B30F10C08CC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06615" y="1687842"/>
            <a:ext cx="6987396" cy="469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1997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81A95-3437-4857-90D9-D67858749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Mood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0ADA4-D304-4018-9AD7-B4212ED25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>
                <a:cs typeface="Calibri"/>
              </a:rPr>
              <a:t>Mood: The atmosphere or emotion the writer creates for the reader.</a:t>
            </a:r>
          </a:p>
          <a:p>
            <a:pPr lvl="1"/>
            <a:r>
              <a:rPr lang="en-US" sz="3600">
                <a:cs typeface="Calibri"/>
              </a:rPr>
              <a:t>How does the reader respond to the writing?</a:t>
            </a:r>
          </a:p>
          <a:p>
            <a:pPr lvl="1"/>
            <a:r>
              <a:rPr lang="en-US" sz="3600">
                <a:cs typeface="Calibri"/>
              </a:rPr>
              <a:t>CAN be specific to the reader, but for class, think about how MOST people would react.</a:t>
            </a:r>
          </a:p>
        </p:txBody>
      </p:sp>
    </p:spTree>
    <p:extLst>
      <p:ext uri="{BB962C8B-B14F-4D97-AF65-F5344CB8AC3E}">
        <p14:creationId xmlns:p14="http://schemas.microsoft.com/office/powerpoint/2010/main" val="22500696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4ACFC-A6E1-42B9-AD4D-407A190015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76803"/>
            <a:ext cx="9144000" cy="2387600"/>
          </a:xfrm>
        </p:spPr>
        <p:txBody>
          <a:bodyPr>
            <a:normAutofit/>
          </a:bodyPr>
          <a:lstStyle/>
          <a:p>
            <a:r>
              <a:rPr lang="en-US" sz="11500">
                <a:solidFill>
                  <a:schemeClr val="bg1"/>
                </a:solidFill>
              </a:rPr>
              <a:t>Day 9</a:t>
            </a:r>
          </a:p>
        </p:txBody>
      </p:sp>
    </p:spTree>
    <p:extLst>
      <p:ext uri="{BB962C8B-B14F-4D97-AF65-F5344CB8AC3E}">
        <p14:creationId xmlns:p14="http://schemas.microsoft.com/office/powerpoint/2010/main" val="26122954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C7460-8960-40C4-8D78-8E504D3D5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Ringer 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51505-1079-40BA-B4BF-4E9DE302B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013" y="1466850"/>
            <a:ext cx="11292276" cy="501248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3600">
                <a:cs typeface="Calibri"/>
              </a:rPr>
              <a:t>Identify the tone of the following passage. Explain your answer with textual evidence:</a:t>
            </a:r>
          </a:p>
          <a:p>
            <a:pPr marL="0" indent="0">
              <a:buNone/>
            </a:pPr>
            <a:r>
              <a:rPr lang="en-US" sz="3600">
                <a:cs typeface="Calibri"/>
              </a:rPr>
              <a:t>Each year in the middle of February, when slush is underfoot and the sky is a depressing gray, I begin dreaming of warm beaches, tropical fruits and sunsets. If only I could save enough for a winter vacation! Maybe next year I’ll win the lottery. Meanwhile, I’ll read travel brochures and sigh. </a:t>
            </a:r>
          </a:p>
          <a:p>
            <a:pPr marL="914400" lvl="2" indent="0">
              <a:buNone/>
            </a:pPr>
            <a:r>
              <a:rPr lang="en-US" sz="3600">
                <a:cs typeface="Calibri"/>
              </a:rPr>
              <a:t>A. unsure  </a:t>
            </a:r>
          </a:p>
          <a:p>
            <a:pPr marL="914400" lvl="2" indent="0">
              <a:buNone/>
            </a:pPr>
            <a:r>
              <a:rPr lang="en-US" sz="3600">
                <a:cs typeface="Calibri"/>
              </a:rPr>
              <a:t>B. joyous</a:t>
            </a:r>
          </a:p>
          <a:p>
            <a:pPr marL="914400" lvl="2" indent="0">
              <a:buNone/>
            </a:pPr>
            <a:r>
              <a:rPr lang="en-US" sz="3600">
                <a:cs typeface="Calibri"/>
              </a:rPr>
              <a:t>C. longing</a:t>
            </a:r>
            <a:r>
              <a:rPr lang="en-US" sz="3200">
                <a:cs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259154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778B3-BDE4-46CB-AEC9-8B0BACC8F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for the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B8C3A-12F2-4FF0-93FA-B25CEC553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>
                <a:cs typeface="Calibri"/>
              </a:rPr>
              <a:t>Continue parallel episodes and sub-plots</a:t>
            </a:r>
          </a:p>
          <a:p>
            <a:r>
              <a:rPr lang="en-US" sz="3600">
                <a:cs typeface="Calibri"/>
              </a:rPr>
              <a:t>Progress Report 12-June 10</a:t>
            </a:r>
            <a:endParaRPr lang="en-US"/>
          </a:p>
          <a:p>
            <a:endParaRPr lang="en-US" sz="36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6855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0B281-7536-45BD-834A-7AD9784F5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Identifying Sub-Plots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C27A2-8B3E-47B1-B77F-5BAC0E34D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/>
              <a:t>Sub-Plots</a:t>
            </a:r>
            <a:endParaRPr lang="en-US"/>
          </a:p>
          <a:p>
            <a:pPr marL="0" indent="0">
              <a:buNone/>
            </a:pPr>
            <a:r>
              <a:rPr lang="en-US" sz="3600"/>
              <a:t>Make a list of the conflicts in the story (at least 5)</a:t>
            </a:r>
          </a:p>
          <a:p>
            <a:pPr marL="0" indent="0">
              <a:buNone/>
            </a:pPr>
            <a:r>
              <a:rPr lang="en-US" sz="3600"/>
              <a:t>Then briefly map the conflict onto a plot diagram. We are almost to the end (resolution) of the story.</a:t>
            </a:r>
          </a:p>
        </p:txBody>
      </p:sp>
    </p:spTree>
    <p:extLst>
      <p:ext uri="{BB962C8B-B14F-4D97-AF65-F5344CB8AC3E}">
        <p14:creationId xmlns:p14="http://schemas.microsoft.com/office/powerpoint/2010/main" val="129618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FAE9B-9301-4507-B55D-CBD7255AA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Ringer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58B5C-B2AB-42C6-9C32-76FCA07DE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9100"/>
            <a:ext cx="10895871" cy="46267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>
                <a:solidFill>
                  <a:srgbClr val="000000"/>
                </a:solidFill>
              </a:rPr>
              <a:t>What does it mean to "pull a Charlie Gordon?" Support your answer with examples from the text.</a:t>
            </a:r>
            <a:endParaRPr lang="en-US" sz="4800" b="1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5400" b="1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5400" b="1">
                <a:solidFill>
                  <a:srgbClr val="FF0000"/>
                </a:solidFill>
              </a:rPr>
              <a:t>When you are done, get out your IR book and read. Please have your journal out on your desk.</a:t>
            </a:r>
            <a:endParaRPr lang="en-US" sz="5400">
              <a:solidFill>
                <a:srgbClr val="000000"/>
              </a:solidFill>
            </a:endParaRPr>
          </a:p>
          <a:p>
            <a:pPr algn="ctr">
              <a:buNone/>
            </a:pPr>
            <a:endParaRPr lang="en-US" sz="5400" b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2422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318AD-D937-4BEE-8069-7AA80A7DE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"FFA" Part 2 (51)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BFCEE-2DB8-49DA-98A0-2459EA8AD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>
                <a:cs typeface="Calibri"/>
              </a:rPr>
              <a:t>May 15th-Progress Report 12</a:t>
            </a:r>
          </a:p>
        </p:txBody>
      </p:sp>
    </p:spTree>
    <p:extLst>
      <p:ext uri="{BB962C8B-B14F-4D97-AF65-F5344CB8AC3E}">
        <p14:creationId xmlns:p14="http://schemas.microsoft.com/office/powerpoint/2010/main" val="23309152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5B0C0-6A9D-42B8-9932-7F680F928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Parallel Episodes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19D39-983F-4C00-B7C8-46E435BD4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93281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742950" indent="-742950">
              <a:buAutoNum type="arabicPeriod"/>
            </a:pPr>
            <a:r>
              <a:rPr lang="en-US" sz="3600">
                <a:cs typeface="Calibri"/>
              </a:rPr>
              <a:t>Identify the parallel episode in the section we read today. What moment in the story does this mirror?</a:t>
            </a:r>
            <a:endParaRPr lang="en-US"/>
          </a:p>
          <a:p>
            <a:pPr marL="742950" indent="-742950">
              <a:buAutoNum type="arabicPeriod"/>
            </a:pPr>
            <a:r>
              <a:rPr lang="en-US" sz="3600">
                <a:cs typeface="Calibri"/>
              </a:rPr>
              <a:t>What does this episode reveal about Charlie's character?</a:t>
            </a:r>
          </a:p>
          <a:p>
            <a:pPr marL="742950" indent="-742950">
              <a:buAutoNum type="arabicPeriod"/>
            </a:pPr>
            <a:r>
              <a:rPr lang="en-US" sz="3600">
                <a:cs typeface="Calibri"/>
              </a:rPr>
              <a:t>How has Charlie changed since the start of the story? What made him change?</a:t>
            </a:r>
          </a:p>
          <a:p>
            <a:pPr marL="742950" indent="-742950">
              <a:buAutoNum type="arabicPeriod"/>
            </a:pPr>
            <a:r>
              <a:rPr lang="en-US" sz="3600">
                <a:cs typeface="Calibri"/>
              </a:rPr>
              <a:t>How does this episode change Charlie's future actions? What is his motivation for continuing his work?</a:t>
            </a:r>
          </a:p>
        </p:txBody>
      </p:sp>
    </p:spTree>
    <p:extLst>
      <p:ext uri="{BB962C8B-B14F-4D97-AF65-F5344CB8AC3E}">
        <p14:creationId xmlns:p14="http://schemas.microsoft.com/office/powerpoint/2010/main" val="34542182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A4BC7-A789-426C-9A49-2FB28F6B3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Maze Race</a:t>
            </a:r>
            <a:r>
              <a:rPr lang="en-US" dirty="0">
                <a:cs typeface="Calibri Light"/>
              </a:rPr>
              <a:t>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BCDE2-081A-4322-A4D5-A5DF862F3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9203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4ACFC-A6E1-42B9-AD4D-407A190015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06783"/>
            <a:ext cx="9144000" cy="2387600"/>
          </a:xfrm>
        </p:spPr>
        <p:txBody>
          <a:bodyPr>
            <a:normAutofit/>
          </a:bodyPr>
          <a:lstStyle/>
          <a:p>
            <a:r>
              <a:rPr lang="en-US" sz="11500">
                <a:solidFill>
                  <a:schemeClr val="bg1"/>
                </a:solidFill>
              </a:rPr>
              <a:t>Day 10</a:t>
            </a:r>
          </a:p>
        </p:txBody>
      </p:sp>
    </p:spTree>
    <p:extLst>
      <p:ext uri="{BB962C8B-B14F-4D97-AF65-F5344CB8AC3E}">
        <p14:creationId xmlns:p14="http://schemas.microsoft.com/office/powerpoint/2010/main" val="33030836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C7460-8960-40C4-8D78-8E504D3D5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Ringer 4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51505-1079-40BA-B4BF-4E9DE302B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0871"/>
            <a:ext cx="10515600" cy="50420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 dirty="0"/>
              <a:t>Identify the tone of the following passage. Then justify your answer in 3-5 sentences: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3600" dirty="0"/>
              <a:t>“Mr. Jones, since you obviously appear to know everything, would you like to come up here and teach this class for me?”</a:t>
            </a:r>
          </a:p>
          <a:p>
            <a:pPr marL="0" indent="0">
              <a:buNone/>
            </a:pPr>
            <a:endParaRPr lang="en-US" sz="1050" dirty="0"/>
          </a:p>
          <a:p>
            <a:pPr marL="1200150" lvl="1" indent="-742950">
              <a:buAutoNum type="alphaLcPeriod"/>
            </a:pPr>
            <a:r>
              <a:rPr lang="en-US" sz="3600" dirty="0"/>
              <a:t>Sarcastic</a:t>
            </a:r>
          </a:p>
          <a:p>
            <a:pPr marL="1200150" lvl="1" indent="-742950">
              <a:buAutoNum type="alphaLcPeriod"/>
            </a:pPr>
            <a:r>
              <a:rPr lang="en-US" sz="3600" dirty="0"/>
              <a:t>Critical</a:t>
            </a:r>
          </a:p>
          <a:p>
            <a:pPr marL="1200150" lvl="1" indent="-742950">
              <a:buAutoNum type="alphaLcPeriod"/>
            </a:pPr>
            <a:r>
              <a:rPr lang="en-US" sz="3600" dirty="0"/>
              <a:t>Disrespectful</a:t>
            </a:r>
          </a:p>
        </p:txBody>
      </p:sp>
    </p:spTree>
    <p:extLst>
      <p:ext uri="{BB962C8B-B14F-4D97-AF65-F5344CB8AC3E}">
        <p14:creationId xmlns:p14="http://schemas.microsoft.com/office/powerpoint/2010/main" val="13525002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778B3-BDE4-46CB-AEC9-8B0BACC8F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for the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B8C3A-12F2-4FF0-93FA-B25CEC553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Progress Report 12-June 10</a:t>
            </a:r>
          </a:p>
          <a:p>
            <a:r>
              <a:rPr lang="en-US" sz="3600" dirty="0"/>
              <a:t>Introduction to Argumentative Speech</a:t>
            </a:r>
          </a:p>
        </p:txBody>
      </p:sp>
    </p:spTree>
    <p:extLst>
      <p:ext uri="{BB962C8B-B14F-4D97-AF65-F5344CB8AC3E}">
        <p14:creationId xmlns:p14="http://schemas.microsoft.com/office/powerpoint/2010/main" val="18928388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9861F-9324-4D0C-BF10-28E04773723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>
                <a:cs typeface="Calibri Light"/>
              </a:rPr>
              <a:t>Progress Report 12-June 10 (55)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ADCC1-3836-4DAB-9600-FA4AFC4B8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>
                <a:cs typeface="Calibri"/>
              </a:rPr>
              <a:t>While we read, identify five words that you don't know the meaning of.</a:t>
            </a:r>
          </a:p>
          <a:p>
            <a:pPr marL="0" indent="0">
              <a:buNone/>
            </a:pPr>
            <a:endParaRPr lang="en-US" sz="36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61437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0D777-C64B-4DDC-9F96-3EF149B42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"FFA" Vocab.</a:t>
            </a:r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E891C42-7A73-496A-A247-742F83947F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2920140"/>
              </p:ext>
            </p:extLst>
          </p:nvPr>
        </p:nvGraphicFramePr>
        <p:xfrm>
          <a:off x="523750" y="1828800"/>
          <a:ext cx="11209748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2437">
                  <a:extLst>
                    <a:ext uri="{9D8B030D-6E8A-4147-A177-3AD203B41FA5}">
                      <a16:colId xmlns:a16="http://schemas.microsoft.com/office/drawing/2014/main" val="864538071"/>
                    </a:ext>
                  </a:extLst>
                </a:gridCol>
                <a:gridCol w="2802437">
                  <a:extLst>
                    <a:ext uri="{9D8B030D-6E8A-4147-A177-3AD203B41FA5}">
                      <a16:colId xmlns:a16="http://schemas.microsoft.com/office/drawing/2014/main" val="1629949410"/>
                    </a:ext>
                  </a:extLst>
                </a:gridCol>
                <a:gridCol w="2802437">
                  <a:extLst>
                    <a:ext uri="{9D8B030D-6E8A-4147-A177-3AD203B41FA5}">
                      <a16:colId xmlns:a16="http://schemas.microsoft.com/office/drawing/2014/main" val="3931715494"/>
                    </a:ext>
                  </a:extLst>
                </a:gridCol>
                <a:gridCol w="2802437">
                  <a:extLst>
                    <a:ext uri="{9D8B030D-6E8A-4147-A177-3AD203B41FA5}">
                      <a16:colId xmlns:a16="http://schemas.microsoft.com/office/drawing/2014/main" val="1321681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3200"/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3200"/>
                        <a:t>Sentence from "FFA"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3200"/>
                        <a:t>Context Guess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3200"/>
                        <a:t>Actual Definition IYOW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551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587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821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806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2979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9003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4347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FC157-8C97-40EF-88FC-B58885BE3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Argumentative Speech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A6498-63B3-4702-9128-5E3673DC0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Objective: Convince your audience to agree with you by the end of the speech.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Topics: Ethics in Science and Technology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8527D7-79E8-4F6E-B27C-22A4B431CAC9}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906429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43577-22A1-4B99-A130-4686299D1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Speech Topic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382D4-035B-4981-B89B-F383D793F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8778"/>
            <a:ext cx="5676900" cy="5398135"/>
          </a:xfrm>
        </p:spPr>
        <p:txBody>
          <a:bodyPr>
            <a:normAutofit/>
          </a:bodyPr>
          <a:lstStyle/>
          <a:p>
            <a:pPr fontAlgn="base"/>
            <a:r>
              <a:rPr lang="en-US" sz="3600" dirty="0"/>
              <a:t> Wearable Technology​</a:t>
            </a:r>
          </a:p>
          <a:p>
            <a:pPr fontAlgn="base"/>
            <a:r>
              <a:rPr lang="en-US" sz="3600" dirty="0"/>
              <a:t>Organ Donation​</a:t>
            </a:r>
          </a:p>
          <a:p>
            <a:pPr fontAlgn="base"/>
            <a:r>
              <a:rPr lang="en-US" sz="3600" dirty="0"/>
              <a:t>Data Privacy​</a:t>
            </a:r>
          </a:p>
          <a:p>
            <a:pPr fontAlgn="base"/>
            <a:r>
              <a:rPr lang="en-US" sz="3600" dirty="0"/>
              <a:t>Pollution​</a:t>
            </a:r>
          </a:p>
          <a:p>
            <a:pPr fontAlgn="base"/>
            <a:r>
              <a:rPr lang="en-US" sz="3600" dirty="0"/>
              <a:t>Weapon Development​</a:t>
            </a:r>
          </a:p>
          <a:p>
            <a:pPr fontAlgn="base"/>
            <a:r>
              <a:rPr lang="en-US" sz="3600" dirty="0"/>
              <a:t>Drones​</a:t>
            </a:r>
          </a:p>
          <a:p>
            <a:pPr fontAlgn="base"/>
            <a:r>
              <a:rPr lang="en-US" sz="3600" dirty="0"/>
              <a:t>Artificial Wombs​</a:t>
            </a:r>
          </a:p>
          <a:p>
            <a:pPr fontAlgn="base"/>
            <a:r>
              <a:rPr lang="en-US" sz="3600" dirty="0"/>
              <a:t>Google Clips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06CBE56-B67E-41BD-A39E-86DC935FB730}"/>
              </a:ext>
            </a:extLst>
          </p:cNvPr>
          <p:cNvSpPr txBox="1">
            <a:spLocks/>
          </p:cNvSpPr>
          <p:nvPr/>
        </p:nvSpPr>
        <p:spPr>
          <a:xfrm>
            <a:off x="5905500" y="1690688"/>
            <a:ext cx="5067300" cy="4911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sz="3600" dirty="0"/>
              <a:t>Designer Babies/Gene Editing​</a:t>
            </a:r>
          </a:p>
          <a:p>
            <a:pPr fontAlgn="base"/>
            <a:r>
              <a:rPr lang="en-US" sz="3600" dirty="0"/>
              <a:t>Cloning​</a:t>
            </a:r>
          </a:p>
          <a:p>
            <a:pPr fontAlgn="base"/>
            <a:r>
              <a:rPr lang="en-US" sz="3600" dirty="0"/>
              <a:t>Organic Foods​</a:t>
            </a:r>
          </a:p>
          <a:p>
            <a:pPr fontAlgn="base"/>
            <a:r>
              <a:rPr lang="en-US" sz="3600" dirty="0"/>
              <a:t>Factory Farms​</a:t>
            </a:r>
          </a:p>
          <a:p>
            <a:pPr fontAlgn="base"/>
            <a:r>
              <a:rPr lang="en-US" sz="3600" dirty="0"/>
              <a:t>3D Printed Organs​</a:t>
            </a:r>
          </a:p>
          <a:p>
            <a:pPr fontAlgn="base"/>
            <a:r>
              <a:rPr lang="en-US" sz="3600" dirty="0"/>
              <a:t>Driverless Cars​</a:t>
            </a:r>
          </a:p>
          <a:p>
            <a:pPr fontAlgn="base"/>
            <a:r>
              <a:rPr lang="en-US" sz="3600" dirty="0"/>
              <a:t>Colonization of Mars</a:t>
            </a:r>
          </a:p>
        </p:txBody>
      </p:sp>
    </p:spTree>
    <p:extLst>
      <p:ext uri="{BB962C8B-B14F-4D97-AF65-F5344CB8AC3E}">
        <p14:creationId xmlns:p14="http://schemas.microsoft.com/office/powerpoint/2010/main" val="2829615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778B3-BDE4-46CB-AEC9-8B0BACC8F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for the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B8C3A-12F2-4FF0-93FA-B25CEC553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Progress Reports 10-11</a:t>
            </a:r>
            <a:endParaRPr lang="en-US">
              <a:cs typeface="Calibri"/>
            </a:endParaRPr>
          </a:p>
          <a:p>
            <a:r>
              <a:rPr lang="en-US" sz="3600">
                <a:cs typeface="Calibri"/>
              </a:rPr>
              <a:t>Part 1 Review</a:t>
            </a:r>
            <a:r>
              <a:rPr lang="en-US" sz="3600"/>
              <a:t> (quiz next class!)</a:t>
            </a:r>
          </a:p>
          <a:p>
            <a:r>
              <a:rPr lang="en-US" sz="3600"/>
              <a:t>Vocab Race</a:t>
            </a:r>
          </a:p>
        </p:txBody>
      </p:sp>
    </p:spTree>
    <p:extLst>
      <p:ext uri="{BB962C8B-B14F-4D97-AF65-F5344CB8AC3E}">
        <p14:creationId xmlns:p14="http://schemas.microsoft.com/office/powerpoint/2010/main" val="32229039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FB042-5827-4FEF-B609-3E85DE845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 the end of class…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FB792-346F-4D6E-9DA0-525023C6C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Explore the different links on the next slide.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Select a topic.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Turn in a half sheet of paper with your topic and a few sentences describing why you chose that topic.</a:t>
            </a:r>
          </a:p>
        </p:txBody>
      </p:sp>
    </p:spTree>
    <p:extLst>
      <p:ext uri="{BB962C8B-B14F-4D97-AF65-F5344CB8AC3E}">
        <p14:creationId xmlns:p14="http://schemas.microsoft.com/office/powerpoint/2010/main" val="34242023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D38DB-BE91-42B2-9688-F774E0F30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0194"/>
            <a:ext cx="10515600" cy="1325563"/>
          </a:xfrm>
        </p:spPr>
        <p:txBody>
          <a:bodyPr/>
          <a:lstStyle/>
          <a:p>
            <a:r>
              <a:rPr lang="en-US" dirty="0"/>
              <a:t>Topic Exploration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87EAB-E39F-4E5E-BF9F-5651036CB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5757"/>
            <a:ext cx="10899098" cy="5032375"/>
          </a:xfrm>
        </p:spPr>
        <p:txBody>
          <a:bodyPr>
            <a:normAutofit fontScale="92500"/>
          </a:bodyPr>
          <a:lstStyle/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3600" dirty="0">
                <a:hlinkClick r:id="rId2"/>
              </a:rPr>
              <a:t>https://www.newscientist.com/round-up/ethics-issue/</a:t>
            </a:r>
            <a:r>
              <a:rPr lang="en-US" sz="3600" dirty="0"/>
              <a:t>  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3600" dirty="0">
                <a:hlinkClick r:id="rId3"/>
              </a:rPr>
              <a:t>http://bit.ly/2Hsgg7d</a:t>
            </a:r>
            <a:r>
              <a:rPr lang="en-US" sz="3600" dirty="0"/>
              <a:t> 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3600" dirty="0">
                <a:hlinkClick r:id="rId4"/>
              </a:rPr>
              <a:t>http://bit.ly/2DZUlTp</a:t>
            </a:r>
            <a:r>
              <a:rPr lang="en-US" sz="3600" dirty="0"/>
              <a:t> 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3600" dirty="0">
                <a:hlinkClick r:id="rId5"/>
              </a:rPr>
              <a:t>http://ntrda.me/2Hr3R3j</a:t>
            </a:r>
            <a:r>
              <a:rPr lang="en-US" sz="3600" dirty="0"/>
              <a:t> 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3600" dirty="0">
                <a:hlinkClick r:id="rId6"/>
              </a:rPr>
              <a:t>http://ntrda.me/2FrxSDq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0441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Vocab Race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/>
              <a:t>To make sure that we all understand the story so far, we are going to have a vocab race.</a:t>
            </a:r>
            <a:endParaRPr lang="en-US" sz="360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n-US" sz="3600"/>
              <a:t>I will split the class into two teams: "Charlie" and "Algernon."</a:t>
            </a:r>
          </a:p>
          <a:p>
            <a:pPr marL="0" indent="0">
              <a:buNone/>
            </a:pPr>
            <a:r>
              <a:rPr lang="en-US" sz="3600"/>
              <a:t>Then each team will break into pairs.</a:t>
            </a:r>
          </a:p>
          <a:p>
            <a:pPr marL="0" indent="0">
              <a:buNone/>
            </a:pPr>
            <a:r>
              <a:rPr lang="en-US" sz="3600"/>
              <a:t>One person needs to be a writer, the other is a runner.</a:t>
            </a:r>
          </a:p>
          <a:p>
            <a:pPr marL="0" indent="0">
              <a:buNone/>
            </a:pPr>
            <a:r>
              <a:rPr lang="en-US" sz="3600"/>
              <a:t>Each pair will take turns identifying the key word based on the clue.</a:t>
            </a:r>
          </a:p>
          <a:p>
            <a:pPr marL="0" indent="0">
              <a:buNone/>
            </a:pPr>
            <a:r>
              <a:rPr lang="en-US" sz="3600"/>
              <a:t>The first runner to put the correct answer on the front table scores a point for their team.</a:t>
            </a:r>
          </a:p>
        </p:txBody>
      </p:sp>
    </p:spTree>
    <p:extLst>
      <p:ext uri="{BB962C8B-B14F-4D97-AF65-F5344CB8AC3E}">
        <p14:creationId xmlns:p14="http://schemas.microsoft.com/office/powerpoint/2010/main" val="1259189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picture containing wall&#10;&#10;Description generated with very high confidence">
            <a:extLst>
              <a:ext uri="{FF2B5EF4-FFF2-40B4-BE49-F238E27FC236}">
                <a16:creationId xmlns:a16="http://schemas.microsoft.com/office/drawing/2014/main" id="{AED5267B-00FC-4A55-B18B-0031DA0B70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750" y="1066800"/>
            <a:ext cx="12052479" cy="494638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4801A3A-DF88-4393-8D21-95E89626A453}"/>
                  </a:ext>
                </a:extLst>
              </p14:cNvPr>
              <p14:cNvContentPartPr/>
              <p14:nvPr/>
            </p14:nvContentPartPr>
            <p14:xfrm>
              <a:off x="4266720" y="3390480"/>
              <a:ext cx="1784880" cy="8067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4801A3A-DF88-4393-8D21-95E89626A45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57360" y="3381120"/>
                <a:ext cx="1803600" cy="825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06052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45857-8FE7-4976-86A6-31B5AFA8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Progress Reports 10 and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3CF81-632A-4EB8-AA37-637ED10E4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793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4ACFC-A6E1-42B9-AD4D-407A190015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51753"/>
            <a:ext cx="9144000" cy="2387600"/>
          </a:xfrm>
        </p:spPr>
        <p:txBody>
          <a:bodyPr>
            <a:normAutofit/>
          </a:bodyPr>
          <a:lstStyle/>
          <a:p>
            <a:r>
              <a:rPr lang="en-US" sz="11500">
                <a:solidFill>
                  <a:schemeClr val="bg1"/>
                </a:solidFill>
              </a:rPr>
              <a:t>Day 7</a:t>
            </a:r>
          </a:p>
        </p:txBody>
      </p:sp>
    </p:spTree>
    <p:extLst>
      <p:ext uri="{BB962C8B-B14F-4D97-AF65-F5344CB8AC3E}">
        <p14:creationId xmlns:p14="http://schemas.microsoft.com/office/powerpoint/2010/main" val="871948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C7460-8960-40C4-8D78-8E504D3D5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Ringer 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51505-1079-40BA-B4BF-4E9DE302B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>
                <a:cs typeface="Calibri"/>
              </a:rPr>
              <a:t>If you were Charlie, do you think you would have gotten the operation? Why or why not?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3070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1020</Words>
  <Application>Microsoft Office PowerPoint</Application>
  <PresentationFormat>Widescreen</PresentationFormat>
  <Paragraphs>143</Paragraphs>
  <Slides>41</Slides>
  <Notes>2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Calibri</vt:lpstr>
      <vt:lpstr>Calibri Light</vt:lpstr>
      <vt:lpstr>office theme</vt:lpstr>
      <vt:lpstr>Unit 3  Days 6-10</vt:lpstr>
      <vt:lpstr>Day 6</vt:lpstr>
      <vt:lpstr>Bell Ringer</vt:lpstr>
      <vt:lpstr>Plan for the Day</vt:lpstr>
      <vt:lpstr>Vocab Race</vt:lpstr>
      <vt:lpstr>PowerPoint Presentation</vt:lpstr>
      <vt:lpstr>Progress Reports 10 and 11</vt:lpstr>
      <vt:lpstr>Day 7</vt:lpstr>
      <vt:lpstr>Bell Ringer 1 </vt:lpstr>
      <vt:lpstr>Plan for the Day</vt:lpstr>
      <vt:lpstr>AOW Special Directions</vt:lpstr>
      <vt:lpstr>Progress Report 11 (48)</vt:lpstr>
      <vt:lpstr>Page 50 #2-5</vt:lpstr>
      <vt:lpstr>“FFA” Part 1 Quiz</vt:lpstr>
      <vt:lpstr>Day 8</vt:lpstr>
      <vt:lpstr>Bell Ringer 2</vt:lpstr>
      <vt:lpstr>Plan for the Day</vt:lpstr>
      <vt:lpstr>AOW Discussion</vt:lpstr>
      <vt:lpstr>Tone and Mood Review</vt:lpstr>
      <vt:lpstr>PowerPoint Presentation</vt:lpstr>
      <vt:lpstr>Tone Word Handout</vt:lpstr>
      <vt:lpstr>Which passage has a kinder tone?</vt:lpstr>
      <vt:lpstr>What's the tone of this video?</vt:lpstr>
      <vt:lpstr>What's the tone of this video?</vt:lpstr>
      <vt:lpstr>Mood</vt:lpstr>
      <vt:lpstr>Day 9</vt:lpstr>
      <vt:lpstr>Bell Ringer 3 </vt:lpstr>
      <vt:lpstr>Plan for the Day</vt:lpstr>
      <vt:lpstr>Identifying Sub-Plots</vt:lpstr>
      <vt:lpstr>"FFA" Part 2 (51)</vt:lpstr>
      <vt:lpstr>Parallel Episodes</vt:lpstr>
      <vt:lpstr>Maze Race!</vt:lpstr>
      <vt:lpstr>Day 10</vt:lpstr>
      <vt:lpstr>Bell Ringer 4 </vt:lpstr>
      <vt:lpstr>Plan for the Day</vt:lpstr>
      <vt:lpstr>Progress Report 12-June 10 (55)</vt:lpstr>
      <vt:lpstr>"FFA" Vocab.</vt:lpstr>
      <vt:lpstr>Your Argumentative Speech</vt:lpstr>
      <vt:lpstr>Some Speech Topic Ideas</vt:lpstr>
      <vt:lpstr>By the end of class…</vt:lpstr>
      <vt:lpstr>Topic Exploration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 Days 6-10</dc:title>
  <cp:lastModifiedBy>CHARLTON ELIZABETH</cp:lastModifiedBy>
  <cp:revision>3</cp:revision>
  <dcterms:modified xsi:type="dcterms:W3CDTF">2018-03-13T14:14:47Z</dcterms:modified>
</cp:coreProperties>
</file>