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90" r:id="rId6"/>
    <p:sldId id="293" r:id="rId7"/>
    <p:sldId id="294" r:id="rId8"/>
    <p:sldId id="295" r:id="rId9"/>
    <p:sldId id="296" r:id="rId10"/>
    <p:sldId id="297" r:id="rId11"/>
    <p:sldId id="298" r:id="rId12"/>
    <p:sldId id="299" r:id="rId13"/>
    <p:sldId id="313" r:id="rId14"/>
    <p:sldId id="314" r:id="rId15"/>
    <p:sldId id="315" r:id="rId16"/>
    <p:sldId id="316" r:id="rId17"/>
    <p:sldId id="317" r:id="rId18"/>
    <p:sldId id="318" r:id="rId19"/>
    <p:sldId id="319" r:id="rId20"/>
    <p:sldId id="320" r:id="rId21"/>
    <p:sldId id="321" r:id="rId22"/>
    <p:sldId id="322" r:id="rId23"/>
    <p:sldId id="323" r:id="rId24"/>
    <p:sldId id="324" r:id="rId25"/>
    <p:sldId id="260" r:id="rId26"/>
    <p:sldId id="261" r:id="rId27"/>
    <p:sldId id="262" r:id="rId28"/>
    <p:sldId id="325" r:id="rId29"/>
    <p:sldId id="329" r:id="rId30"/>
    <p:sldId id="326" r:id="rId31"/>
    <p:sldId id="327" r:id="rId32"/>
    <p:sldId id="333" r:id="rId33"/>
    <p:sldId id="275" r:id="rId34"/>
    <p:sldId id="328" r:id="rId35"/>
    <p:sldId id="263" r:id="rId36"/>
    <p:sldId id="264" r:id="rId37"/>
    <p:sldId id="265" r:id="rId38"/>
    <p:sldId id="272" r:id="rId39"/>
    <p:sldId id="331" r:id="rId40"/>
    <p:sldId id="266" r:id="rId41"/>
    <p:sldId id="267" r:id="rId42"/>
    <p:sldId id="268" r:id="rId43"/>
    <p:sldId id="269" r:id="rId44"/>
    <p:sldId id="270" r:id="rId45"/>
    <p:sldId id="271"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1CACF1-1727-44EA-9F39-7B48088CEA07}" v="61" dt="2018-04-22T21:05:23.9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TON ELIZABETH" userId="S::echarlton@owatonna.k12.mn.us::ed2c7363-624f-4001-af6b-6e4fe19ada12" providerId="AD" clId="Web-{72052578-78C2-4C76-B0F4-5FF1DF12DD9C}"/>
    <pc:docChg chg="modSld">
      <pc:chgData name="CHARLTON ELIZABETH" userId="S::echarlton@owatonna.k12.mn.us::ed2c7363-624f-4001-af6b-6e4fe19ada12" providerId="AD" clId="Web-{72052578-78C2-4C76-B0F4-5FF1DF12DD9C}" dt="2018-04-23T12:58:16.304" v="3"/>
      <pc:docMkLst>
        <pc:docMk/>
      </pc:docMkLst>
      <pc:sldChg chg="modSp">
        <pc:chgData name="CHARLTON ELIZABETH" userId="S::echarlton@owatonna.k12.mn.us::ed2c7363-624f-4001-af6b-6e4fe19ada12" providerId="AD" clId="Web-{72052578-78C2-4C76-B0F4-5FF1DF12DD9C}" dt="2018-04-23T12:58:16.304" v="2"/>
        <pc:sldMkLst>
          <pc:docMk/>
          <pc:sldMk cId="361266117" sldId="257"/>
        </pc:sldMkLst>
        <pc:spChg chg="mod">
          <ac:chgData name="CHARLTON ELIZABETH" userId="S::echarlton@owatonna.k12.mn.us::ed2c7363-624f-4001-af6b-6e4fe19ada12" providerId="AD" clId="Web-{72052578-78C2-4C76-B0F4-5FF1DF12DD9C}" dt="2018-04-23T12:58:16.304" v="2"/>
          <ac:spMkLst>
            <pc:docMk/>
            <pc:sldMk cId="361266117" sldId="257"/>
            <ac:spMk id="3" creationId="{033F32D9-8F1B-43AB-AB43-5F8628A61596}"/>
          </ac:spMkLst>
        </pc:spChg>
      </pc:sldChg>
    </pc:docChg>
  </pc:docChgLst>
  <pc:docChgLst>
    <pc:chgData name="CHARLTON ELIZABETH" userId="ed2c7363-624f-4001-af6b-6e4fe19ada12" providerId="ADAL" clId="{F41CACF1-1727-44EA-9F39-7B48088CEA07}"/>
    <pc:docChg chg="undo custSel addSld delSld modSld sldOrd">
      <pc:chgData name="CHARLTON ELIZABETH" userId="ed2c7363-624f-4001-af6b-6e4fe19ada12" providerId="ADAL" clId="{F41CACF1-1727-44EA-9F39-7B48088CEA07}" dt="2018-04-27T20:24:43.451" v="2877" actId="2696"/>
      <pc:docMkLst>
        <pc:docMk/>
      </pc:docMkLst>
      <pc:sldChg chg="delSp modSp setBg">
        <pc:chgData name="CHARLTON ELIZABETH" userId="ed2c7363-624f-4001-af6b-6e4fe19ada12" providerId="ADAL" clId="{F41CACF1-1727-44EA-9F39-7B48088CEA07}" dt="2018-04-17T22:35:34.980" v="117" actId="1076"/>
        <pc:sldMkLst>
          <pc:docMk/>
          <pc:sldMk cId="109857222" sldId="256"/>
        </pc:sldMkLst>
        <pc:spChg chg="mod">
          <ac:chgData name="CHARLTON ELIZABETH" userId="ed2c7363-624f-4001-af6b-6e4fe19ada12" providerId="ADAL" clId="{F41CACF1-1727-44EA-9F39-7B48088CEA07}" dt="2018-04-17T22:35:34.980" v="117" actId="1076"/>
          <ac:spMkLst>
            <pc:docMk/>
            <pc:sldMk cId="109857222" sldId="256"/>
            <ac:spMk id="2" creationId="{00000000-0000-0000-0000-000000000000}"/>
          </ac:spMkLst>
        </pc:spChg>
        <pc:spChg chg="del">
          <ac:chgData name="CHARLTON ELIZABETH" userId="ed2c7363-624f-4001-af6b-6e4fe19ada12" providerId="ADAL" clId="{F41CACF1-1727-44EA-9F39-7B48088CEA07}" dt="2018-04-17T22:32:17.588" v="75" actId="478"/>
          <ac:spMkLst>
            <pc:docMk/>
            <pc:sldMk cId="109857222" sldId="256"/>
            <ac:spMk id="3" creationId="{00000000-0000-0000-0000-000000000000}"/>
          </ac:spMkLst>
        </pc:spChg>
      </pc:sldChg>
      <pc:sldChg chg="addSp modSp add">
        <pc:chgData name="CHARLTON ELIZABETH" userId="ed2c7363-624f-4001-af6b-6e4fe19ada12" providerId="ADAL" clId="{F41CACF1-1727-44EA-9F39-7B48088CEA07}" dt="2018-04-17T22:57:33.873" v="689" actId="13926"/>
        <pc:sldMkLst>
          <pc:docMk/>
          <pc:sldMk cId="361266117" sldId="257"/>
        </pc:sldMkLst>
        <pc:spChg chg="mod">
          <ac:chgData name="CHARLTON ELIZABETH" userId="ed2c7363-624f-4001-af6b-6e4fe19ada12" providerId="ADAL" clId="{F41CACF1-1727-44EA-9F39-7B48088CEA07}" dt="2018-04-17T22:57:33.873" v="689" actId="13926"/>
          <ac:spMkLst>
            <pc:docMk/>
            <pc:sldMk cId="361266117" sldId="257"/>
            <ac:spMk id="2" creationId="{C79C624C-2FCF-401C-B6CD-B39C49A14F7D}"/>
          </ac:spMkLst>
        </pc:spChg>
        <pc:spChg chg="mod">
          <ac:chgData name="CHARLTON ELIZABETH" userId="ed2c7363-624f-4001-af6b-6e4fe19ada12" providerId="ADAL" clId="{F41CACF1-1727-44EA-9F39-7B48088CEA07}" dt="2018-04-17T22:57:28.733" v="688" actId="403"/>
          <ac:spMkLst>
            <pc:docMk/>
            <pc:sldMk cId="361266117" sldId="257"/>
            <ac:spMk id="3" creationId="{033F32D9-8F1B-43AB-AB43-5F8628A61596}"/>
          </ac:spMkLst>
        </pc:spChg>
        <pc:spChg chg="add">
          <ac:chgData name="CHARLTON ELIZABETH" userId="ed2c7363-624f-4001-af6b-6e4fe19ada12" providerId="ADAL" clId="{F41CACF1-1727-44EA-9F39-7B48088CEA07}" dt="2018-04-17T22:57:00.911" v="683" actId="13926"/>
          <ac:spMkLst>
            <pc:docMk/>
            <pc:sldMk cId="361266117" sldId="257"/>
            <ac:spMk id="4" creationId="{09BEC3E0-5EDB-4C46-AA70-1F8A4456B1EE}"/>
          </ac:spMkLst>
        </pc:spChg>
      </pc:sldChg>
      <pc:sldChg chg="delSp modSp add setBg">
        <pc:chgData name="CHARLTON ELIZABETH" userId="ed2c7363-624f-4001-af6b-6e4fe19ada12" providerId="ADAL" clId="{F41CACF1-1727-44EA-9F39-7B48088CEA07}" dt="2018-04-17T22:32:47.494" v="96" actId="1076"/>
        <pc:sldMkLst>
          <pc:docMk/>
          <pc:sldMk cId="294648203" sldId="258"/>
        </pc:sldMkLst>
        <pc:spChg chg="mod">
          <ac:chgData name="CHARLTON ELIZABETH" userId="ed2c7363-624f-4001-af6b-6e4fe19ada12" providerId="ADAL" clId="{F41CACF1-1727-44EA-9F39-7B48088CEA07}" dt="2018-04-17T22:32:47.494" v="96" actId="1076"/>
          <ac:spMkLst>
            <pc:docMk/>
            <pc:sldMk cId="294648203" sldId="258"/>
            <ac:spMk id="2" creationId="{E8B4E6F0-4A5F-4539-8D96-2FC9420FD47B}"/>
          </ac:spMkLst>
        </pc:spChg>
        <pc:spChg chg="del">
          <ac:chgData name="CHARLTON ELIZABETH" userId="ed2c7363-624f-4001-af6b-6e4fe19ada12" providerId="ADAL" clId="{F41CACF1-1727-44EA-9F39-7B48088CEA07}" dt="2018-04-17T22:32:41.151" v="94" actId="478"/>
          <ac:spMkLst>
            <pc:docMk/>
            <pc:sldMk cId="294648203" sldId="258"/>
            <ac:spMk id="3" creationId="{2F146C66-26F1-40E2-B9A5-BADB9C102624}"/>
          </ac:spMkLst>
        </pc:spChg>
      </pc:sldChg>
      <pc:sldChg chg="modSp add">
        <pc:chgData name="CHARLTON ELIZABETH" userId="ed2c7363-624f-4001-af6b-6e4fe19ada12" providerId="ADAL" clId="{F41CACF1-1727-44EA-9F39-7B48088CEA07}" dt="2018-04-17T22:50:12.837" v="263" actId="20577"/>
        <pc:sldMkLst>
          <pc:docMk/>
          <pc:sldMk cId="3944439611" sldId="259"/>
        </pc:sldMkLst>
        <pc:spChg chg="mod">
          <ac:chgData name="CHARLTON ELIZABETH" userId="ed2c7363-624f-4001-af6b-6e4fe19ada12" providerId="ADAL" clId="{F41CACF1-1727-44EA-9F39-7B48088CEA07}" dt="2018-04-17T22:30:52.275" v="41" actId="20577"/>
          <ac:spMkLst>
            <pc:docMk/>
            <pc:sldMk cId="3944439611" sldId="259"/>
            <ac:spMk id="2" creationId="{7D97921F-F2D4-4AC9-BD1D-A1EBDE66E24F}"/>
          </ac:spMkLst>
        </pc:spChg>
        <pc:spChg chg="mod">
          <ac:chgData name="CHARLTON ELIZABETH" userId="ed2c7363-624f-4001-af6b-6e4fe19ada12" providerId="ADAL" clId="{F41CACF1-1727-44EA-9F39-7B48088CEA07}" dt="2018-04-17T22:50:12.837" v="263" actId="20577"/>
          <ac:spMkLst>
            <pc:docMk/>
            <pc:sldMk cId="3944439611" sldId="259"/>
            <ac:spMk id="3" creationId="{1908DAA9-1F71-4C42-8A90-DE95973FD3B9}"/>
          </ac:spMkLst>
        </pc:spChg>
      </pc:sldChg>
      <pc:sldChg chg="delSp modSp add setBg">
        <pc:chgData name="CHARLTON ELIZABETH" userId="ed2c7363-624f-4001-af6b-6e4fe19ada12" providerId="ADAL" clId="{F41CACF1-1727-44EA-9F39-7B48088CEA07}" dt="2018-04-17T22:33:05.276" v="107" actId="1076"/>
        <pc:sldMkLst>
          <pc:docMk/>
          <pc:sldMk cId="3222058349" sldId="260"/>
        </pc:sldMkLst>
        <pc:spChg chg="mod">
          <ac:chgData name="CHARLTON ELIZABETH" userId="ed2c7363-624f-4001-af6b-6e4fe19ada12" providerId="ADAL" clId="{F41CACF1-1727-44EA-9F39-7B48088CEA07}" dt="2018-04-17T22:33:05.276" v="107" actId="1076"/>
          <ac:spMkLst>
            <pc:docMk/>
            <pc:sldMk cId="3222058349" sldId="260"/>
            <ac:spMk id="2" creationId="{E8B4E6F0-4A5F-4539-8D96-2FC9420FD47B}"/>
          </ac:spMkLst>
        </pc:spChg>
        <pc:spChg chg="del">
          <ac:chgData name="CHARLTON ELIZABETH" userId="ed2c7363-624f-4001-af6b-6e4fe19ada12" providerId="ADAL" clId="{F41CACF1-1727-44EA-9F39-7B48088CEA07}" dt="2018-04-17T22:33:00.854" v="106" actId="478"/>
          <ac:spMkLst>
            <pc:docMk/>
            <pc:sldMk cId="3222058349" sldId="260"/>
            <ac:spMk id="3" creationId="{2F146C66-26F1-40E2-B9A5-BADB9C102624}"/>
          </ac:spMkLst>
        </pc:spChg>
      </pc:sldChg>
      <pc:sldChg chg="modSp add">
        <pc:chgData name="CHARLTON ELIZABETH" userId="ed2c7363-624f-4001-af6b-6e4fe19ada12" providerId="ADAL" clId="{F41CACF1-1727-44EA-9F39-7B48088CEA07}" dt="2018-04-22T20:53:56.079" v="2116" actId="403"/>
        <pc:sldMkLst>
          <pc:docMk/>
          <pc:sldMk cId="3913096383" sldId="261"/>
        </pc:sldMkLst>
        <pc:spChg chg="mod">
          <ac:chgData name="CHARLTON ELIZABETH" userId="ed2c7363-624f-4001-af6b-6e4fe19ada12" providerId="ADAL" clId="{F41CACF1-1727-44EA-9F39-7B48088CEA07}" dt="2018-04-22T20:53:07.891" v="1981" actId="13926"/>
          <ac:spMkLst>
            <pc:docMk/>
            <pc:sldMk cId="3913096383" sldId="261"/>
            <ac:spMk id="2" creationId="{C79C624C-2FCF-401C-B6CD-B39C49A14F7D}"/>
          </ac:spMkLst>
        </pc:spChg>
        <pc:spChg chg="mod">
          <ac:chgData name="CHARLTON ELIZABETH" userId="ed2c7363-624f-4001-af6b-6e4fe19ada12" providerId="ADAL" clId="{F41CACF1-1727-44EA-9F39-7B48088CEA07}" dt="2018-04-22T20:53:56.079" v="2116" actId="403"/>
          <ac:spMkLst>
            <pc:docMk/>
            <pc:sldMk cId="3913096383" sldId="261"/>
            <ac:spMk id="3" creationId="{033F32D9-8F1B-43AB-AB43-5F8628A61596}"/>
          </ac:spMkLst>
        </pc:spChg>
      </pc:sldChg>
      <pc:sldChg chg="modSp add">
        <pc:chgData name="CHARLTON ELIZABETH" userId="ed2c7363-624f-4001-af6b-6e4fe19ada12" providerId="ADAL" clId="{F41CACF1-1727-44EA-9F39-7B48088CEA07}" dt="2018-04-17T22:59:19.499" v="794" actId="403"/>
        <pc:sldMkLst>
          <pc:docMk/>
          <pc:sldMk cId="1112448521" sldId="262"/>
        </pc:sldMkLst>
        <pc:spChg chg="mod">
          <ac:chgData name="CHARLTON ELIZABETH" userId="ed2c7363-624f-4001-af6b-6e4fe19ada12" providerId="ADAL" clId="{F41CACF1-1727-44EA-9F39-7B48088CEA07}" dt="2018-04-17T22:59:19.499" v="794" actId="403"/>
          <ac:spMkLst>
            <pc:docMk/>
            <pc:sldMk cId="1112448521" sldId="262"/>
            <ac:spMk id="3" creationId="{1908DAA9-1F71-4C42-8A90-DE95973FD3B9}"/>
          </ac:spMkLst>
        </pc:spChg>
      </pc:sldChg>
      <pc:sldChg chg="delSp modSp add setBg">
        <pc:chgData name="CHARLTON ELIZABETH" userId="ed2c7363-624f-4001-af6b-6e4fe19ada12" providerId="ADAL" clId="{F41CACF1-1727-44EA-9F39-7B48088CEA07}" dt="2018-04-17T22:33:22.463" v="116" actId="1076"/>
        <pc:sldMkLst>
          <pc:docMk/>
          <pc:sldMk cId="1114758812" sldId="263"/>
        </pc:sldMkLst>
        <pc:spChg chg="mod">
          <ac:chgData name="CHARLTON ELIZABETH" userId="ed2c7363-624f-4001-af6b-6e4fe19ada12" providerId="ADAL" clId="{F41CACF1-1727-44EA-9F39-7B48088CEA07}" dt="2018-04-17T22:33:22.463" v="116" actId="1076"/>
          <ac:spMkLst>
            <pc:docMk/>
            <pc:sldMk cId="1114758812" sldId="263"/>
            <ac:spMk id="2" creationId="{E8B4E6F0-4A5F-4539-8D96-2FC9420FD47B}"/>
          </ac:spMkLst>
        </pc:spChg>
        <pc:spChg chg="del">
          <ac:chgData name="CHARLTON ELIZABETH" userId="ed2c7363-624f-4001-af6b-6e4fe19ada12" providerId="ADAL" clId="{F41CACF1-1727-44EA-9F39-7B48088CEA07}" dt="2018-04-17T22:33:17.135" v="115" actId="478"/>
          <ac:spMkLst>
            <pc:docMk/>
            <pc:sldMk cId="1114758812" sldId="263"/>
            <ac:spMk id="3" creationId="{2F146C66-26F1-40E2-B9A5-BADB9C102624}"/>
          </ac:spMkLst>
        </pc:spChg>
      </pc:sldChg>
      <pc:sldChg chg="addSp delSp modSp add">
        <pc:chgData name="CHARLTON ELIZABETH" userId="ed2c7363-624f-4001-af6b-6e4fe19ada12" providerId="ADAL" clId="{F41CACF1-1727-44EA-9F39-7B48088CEA07}" dt="2018-04-22T21:11:24.012" v="2445" actId="1076"/>
        <pc:sldMkLst>
          <pc:docMk/>
          <pc:sldMk cId="479206052" sldId="264"/>
        </pc:sldMkLst>
        <pc:spChg chg="add del mod">
          <ac:chgData name="CHARLTON ELIZABETH" userId="ed2c7363-624f-4001-af6b-6e4fe19ada12" providerId="ADAL" clId="{F41CACF1-1727-44EA-9F39-7B48088CEA07}" dt="2018-04-22T21:06:53.352" v="2441" actId="1076"/>
          <ac:spMkLst>
            <pc:docMk/>
            <pc:sldMk cId="479206052" sldId="264"/>
            <ac:spMk id="3" creationId="{033F32D9-8F1B-43AB-AB43-5F8628A61596}"/>
          </ac:spMkLst>
        </pc:spChg>
        <pc:spChg chg="add del">
          <ac:chgData name="CHARLTON ELIZABETH" userId="ed2c7363-624f-4001-af6b-6e4fe19ada12" providerId="ADAL" clId="{F41CACF1-1727-44EA-9F39-7B48088CEA07}" dt="2018-04-22T21:06:24.617" v="2439" actId="478"/>
          <ac:spMkLst>
            <pc:docMk/>
            <pc:sldMk cId="479206052" sldId="264"/>
            <ac:spMk id="4" creationId="{2B325B75-52C7-412A-8470-A69B287D9DFB}"/>
          </ac:spMkLst>
        </pc:spChg>
        <pc:spChg chg="add del mod">
          <ac:chgData name="CHARLTON ELIZABETH" userId="ed2c7363-624f-4001-af6b-6e4fe19ada12" providerId="ADAL" clId="{F41CACF1-1727-44EA-9F39-7B48088CEA07}" dt="2018-04-22T21:05:52.573" v="2437" actId="478"/>
          <ac:spMkLst>
            <pc:docMk/>
            <pc:sldMk cId="479206052" sldId="264"/>
            <ac:spMk id="6" creationId="{42957040-A0CF-4CCC-A6BC-26F02752C66A}"/>
          </ac:spMkLst>
        </pc:spChg>
        <pc:spChg chg="add del mod">
          <ac:chgData name="CHARLTON ELIZABETH" userId="ed2c7363-624f-4001-af6b-6e4fe19ada12" providerId="ADAL" clId="{F41CACF1-1727-44EA-9F39-7B48088CEA07}" dt="2018-04-22T21:06:24.617" v="2439" actId="478"/>
          <ac:spMkLst>
            <pc:docMk/>
            <pc:sldMk cId="479206052" sldId="264"/>
            <ac:spMk id="8" creationId="{1D5EC3F0-8B76-4247-A280-BE9670342028}"/>
          </ac:spMkLst>
        </pc:spChg>
        <pc:picChg chg="add mod">
          <ac:chgData name="CHARLTON ELIZABETH" userId="ed2c7363-624f-4001-af6b-6e4fe19ada12" providerId="ADAL" clId="{F41CACF1-1727-44EA-9F39-7B48088CEA07}" dt="2018-04-22T21:11:24.012" v="2445" actId="1076"/>
          <ac:picMkLst>
            <pc:docMk/>
            <pc:sldMk cId="479206052" sldId="264"/>
            <ac:picMk id="9" creationId="{D65A2886-948B-42A9-AEF2-5978D0625A87}"/>
          </ac:picMkLst>
        </pc:picChg>
      </pc:sldChg>
      <pc:sldChg chg="modSp add">
        <pc:chgData name="CHARLTON ELIZABETH" userId="ed2c7363-624f-4001-af6b-6e4fe19ada12" providerId="ADAL" clId="{F41CACF1-1727-44EA-9F39-7B48088CEA07}" dt="2018-04-22T21:02:33.367" v="2310" actId="20577"/>
        <pc:sldMkLst>
          <pc:docMk/>
          <pc:sldMk cId="3218929135" sldId="265"/>
        </pc:sldMkLst>
        <pc:spChg chg="mod">
          <ac:chgData name="CHARLTON ELIZABETH" userId="ed2c7363-624f-4001-af6b-6e4fe19ada12" providerId="ADAL" clId="{F41CACF1-1727-44EA-9F39-7B48088CEA07}" dt="2018-04-22T21:02:33.367" v="2310" actId="20577"/>
          <ac:spMkLst>
            <pc:docMk/>
            <pc:sldMk cId="3218929135" sldId="265"/>
            <ac:spMk id="3" creationId="{1908DAA9-1F71-4C42-8A90-DE95973FD3B9}"/>
          </ac:spMkLst>
        </pc:spChg>
      </pc:sldChg>
      <pc:sldChg chg="delSp modSp add setBg">
        <pc:chgData name="CHARLTON ELIZABETH" userId="ed2c7363-624f-4001-af6b-6e4fe19ada12" providerId="ADAL" clId="{F41CACF1-1727-44EA-9F39-7B48088CEA07}" dt="2018-04-17T22:36:12.793" v="126" actId="1076"/>
        <pc:sldMkLst>
          <pc:docMk/>
          <pc:sldMk cId="1712389880" sldId="266"/>
        </pc:sldMkLst>
        <pc:spChg chg="mod">
          <ac:chgData name="CHARLTON ELIZABETH" userId="ed2c7363-624f-4001-af6b-6e4fe19ada12" providerId="ADAL" clId="{F41CACF1-1727-44EA-9F39-7B48088CEA07}" dt="2018-04-17T22:36:12.793" v="126" actId="1076"/>
          <ac:spMkLst>
            <pc:docMk/>
            <pc:sldMk cId="1712389880" sldId="266"/>
            <ac:spMk id="2" creationId="{E8B4E6F0-4A5F-4539-8D96-2FC9420FD47B}"/>
          </ac:spMkLst>
        </pc:spChg>
        <pc:spChg chg="del">
          <ac:chgData name="CHARLTON ELIZABETH" userId="ed2c7363-624f-4001-af6b-6e4fe19ada12" providerId="ADAL" clId="{F41CACF1-1727-44EA-9F39-7B48088CEA07}" dt="2018-04-17T22:36:07.824" v="125" actId="478"/>
          <ac:spMkLst>
            <pc:docMk/>
            <pc:sldMk cId="1712389880" sldId="266"/>
            <ac:spMk id="3" creationId="{2F146C66-26F1-40E2-B9A5-BADB9C102624}"/>
          </ac:spMkLst>
        </pc:spChg>
      </pc:sldChg>
      <pc:sldChg chg="add">
        <pc:chgData name="CHARLTON ELIZABETH" userId="ed2c7363-624f-4001-af6b-6e4fe19ada12" providerId="ADAL" clId="{F41CACF1-1727-44EA-9F39-7B48088CEA07}" dt="2018-04-17T22:31:32.400" v="63" actId="13926"/>
        <pc:sldMkLst>
          <pc:docMk/>
          <pc:sldMk cId="3742509075" sldId="267"/>
        </pc:sldMkLst>
      </pc:sldChg>
      <pc:sldChg chg="add">
        <pc:chgData name="CHARLTON ELIZABETH" userId="ed2c7363-624f-4001-af6b-6e4fe19ada12" providerId="ADAL" clId="{F41CACF1-1727-44EA-9F39-7B48088CEA07}" dt="2018-04-17T22:31:32.400" v="63" actId="13926"/>
        <pc:sldMkLst>
          <pc:docMk/>
          <pc:sldMk cId="2146536341" sldId="268"/>
        </pc:sldMkLst>
      </pc:sldChg>
      <pc:sldChg chg="delSp modSp add setBg">
        <pc:chgData name="CHARLTON ELIZABETH" userId="ed2c7363-624f-4001-af6b-6e4fe19ada12" providerId="ADAL" clId="{F41CACF1-1727-44EA-9F39-7B48088CEA07}" dt="2018-04-17T22:36:26.012" v="135" actId="1076"/>
        <pc:sldMkLst>
          <pc:docMk/>
          <pc:sldMk cId="3356507458" sldId="269"/>
        </pc:sldMkLst>
        <pc:spChg chg="mod">
          <ac:chgData name="CHARLTON ELIZABETH" userId="ed2c7363-624f-4001-af6b-6e4fe19ada12" providerId="ADAL" clId="{F41CACF1-1727-44EA-9F39-7B48088CEA07}" dt="2018-04-17T22:36:26.012" v="135" actId="1076"/>
          <ac:spMkLst>
            <pc:docMk/>
            <pc:sldMk cId="3356507458" sldId="269"/>
            <ac:spMk id="2" creationId="{E8B4E6F0-4A5F-4539-8D96-2FC9420FD47B}"/>
          </ac:spMkLst>
        </pc:spChg>
        <pc:spChg chg="del">
          <ac:chgData name="CHARLTON ELIZABETH" userId="ed2c7363-624f-4001-af6b-6e4fe19ada12" providerId="ADAL" clId="{F41CACF1-1727-44EA-9F39-7B48088CEA07}" dt="2018-04-17T22:36:21.824" v="134" actId="478"/>
          <ac:spMkLst>
            <pc:docMk/>
            <pc:sldMk cId="3356507458" sldId="269"/>
            <ac:spMk id="3" creationId="{2F146C66-26F1-40E2-B9A5-BADB9C102624}"/>
          </ac:spMkLst>
        </pc:spChg>
      </pc:sldChg>
      <pc:sldChg chg="add">
        <pc:chgData name="CHARLTON ELIZABETH" userId="ed2c7363-624f-4001-af6b-6e4fe19ada12" providerId="ADAL" clId="{F41CACF1-1727-44EA-9F39-7B48088CEA07}" dt="2018-04-17T22:31:32.869" v="64" actId="13926"/>
        <pc:sldMkLst>
          <pc:docMk/>
          <pc:sldMk cId="3799495141" sldId="270"/>
        </pc:sldMkLst>
      </pc:sldChg>
      <pc:sldChg chg="add">
        <pc:chgData name="CHARLTON ELIZABETH" userId="ed2c7363-624f-4001-af6b-6e4fe19ada12" providerId="ADAL" clId="{F41CACF1-1727-44EA-9F39-7B48088CEA07}" dt="2018-04-17T22:31:32.869" v="64" actId="13926"/>
        <pc:sldMkLst>
          <pc:docMk/>
          <pc:sldMk cId="3600671374" sldId="271"/>
        </pc:sldMkLst>
      </pc:sldChg>
      <pc:sldChg chg="modSp add ord modAnim">
        <pc:chgData name="CHARLTON ELIZABETH" userId="ed2c7363-624f-4001-af6b-6e4fe19ada12" providerId="ADAL" clId="{F41CACF1-1727-44EA-9F39-7B48088CEA07}" dt="2018-04-22T21:17:07.970" v="2856" actId="13926"/>
        <pc:sldMkLst>
          <pc:docMk/>
          <pc:sldMk cId="3474378419" sldId="272"/>
        </pc:sldMkLst>
        <pc:spChg chg="mod">
          <ac:chgData name="CHARLTON ELIZABETH" userId="ed2c7363-624f-4001-af6b-6e4fe19ada12" providerId="ADAL" clId="{F41CACF1-1727-44EA-9F39-7B48088CEA07}" dt="2018-04-22T21:17:07.970" v="2856" actId="13926"/>
          <ac:spMkLst>
            <pc:docMk/>
            <pc:sldMk cId="3474378419" sldId="272"/>
            <ac:spMk id="2" creationId="{DE191D74-10C8-4364-8220-82B2CF07EDDA}"/>
          </ac:spMkLst>
        </pc:spChg>
        <pc:spChg chg="mod">
          <ac:chgData name="CHARLTON ELIZABETH" userId="ed2c7363-624f-4001-af6b-6e4fe19ada12" providerId="ADAL" clId="{F41CACF1-1727-44EA-9F39-7B48088CEA07}" dt="2018-04-22T21:17:03.626" v="2855" actId="20577"/>
          <ac:spMkLst>
            <pc:docMk/>
            <pc:sldMk cId="3474378419" sldId="272"/>
            <ac:spMk id="3" creationId="{09B07BCF-28F9-4DBF-83F5-513120E5D3A0}"/>
          </ac:spMkLst>
        </pc:spChg>
      </pc:sldChg>
      <pc:sldChg chg="modSp add">
        <pc:chgData name="CHARLTON ELIZABETH" userId="ed2c7363-624f-4001-af6b-6e4fe19ada12" providerId="ADAL" clId="{F41CACF1-1727-44EA-9F39-7B48088CEA07}" dt="2018-04-22T20:59:48.443" v="2286" actId="1076"/>
        <pc:sldMkLst>
          <pc:docMk/>
          <pc:sldMk cId="3842422294" sldId="275"/>
        </pc:sldMkLst>
        <pc:picChg chg="mod">
          <ac:chgData name="CHARLTON ELIZABETH" userId="ed2c7363-624f-4001-af6b-6e4fe19ada12" providerId="ADAL" clId="{F41CACF1-1727-44EA-9F39-7B48088CEA07}" dt="2018-04-22T20:59:48.443" v="2286" actId="1076"/>
          <ac:picMkLst>
            <pc:docMk/>
            <pc:sldMk cId="3842422294" sldId="275"/>
            <ac:picMk id="14" creationId="{5844C5D4-2737-4AE1-ABC1-596E4DA4BA13}"/>
          </ac:picMkLst>
        </pc:picChg>
      </pc:sldChg>
      <pc:sldChg chg="add">
        <pc:chgData name="CHARLTON ELIZABETH" userId="ed2c7363-624f-4001-af6b-6e4fe19ada12" providerId="ADAL" clId="{F41CACF1-1727-44EA-9F39-7B48088CEA07}" dt="2018-04-17T22:52:06.056" v="264" actId="13926"/>
        <pc:sldMkLst>
          <pc:docMk/>
          <pc:sldMk cId="4257378996" sldId="290"/>
        </pc:sldMkLst>
      </pc:sldChg>
      <pc:sldChg chg="add">
        <pc:chgData name="CHARLTON ELIZABETH" userId="ed2c7363-624f-4001-af6b-6e4fe19ada12" providerId="ADAL" clId="{F41CACF1-1727-44EA-9F39-7B48088CEA07}" dt="2018-04-17T22:52:06.056" v="264" actId="13926"/>
        <pc:sldMkLst>
          <pc:docMk/>
          <pc:sldMk cId="3995387713" sldId="293"/>
        </pc:sldMkLst>
      </pc:sldChg>
      <pc:sldChg chg="add">
        <pc:chgData name="CHARLTON ELIZABETH" userId="ed2c7363-624f-4001-af6b-6e4fe19ada12" providerId="ADAL" clId="{F41CACF1-1727-44EA-9F39-7B48088CEA07}" dt="2018-04-17T22:52:06.056" v="264" actId="13926"/>
        <pc:sldMkLst>
          <pc:docMk/>
          <pc:sldMk cId="2133343896" sldId="294"/>
        </pc:sldMkLst>
      </pc:sldChg>
      <pc:sldChg chg="add">
        <pc:chgData name="CHARLTON ELIZABETH" userId="ed2c7363-624f-4001-af6b-6e4fe19ada12" providerId="ADAL" clId="{F41CACF1-1727-44EA-9F39-7B48088CEA07}" dt="2018-04-17T22:52:06.056" v="264" actId="13926"/>
        <pc:sldMkLst>
          <pc:docMk/>
          <pc:sldMk cId="1659301976" sldId="295"/>
        </pc:sldMkLst>
      </pc:sldChg>
      <pc:sldChg chg="add">
        <pc:chgData name="CHARLTON ELIZABETH" userId="ed2c7363-624f-4001-af6b-6e4fe19ada12" providerId="ADAL" clId="{F41CACF1-1727-44EA-9F39-7B48088CEA07}" dt="2018-04-17T22:52:06.056" v="264" actId="13926"/>
        <pc:sldMkLst>
          <pc:docMk/>
          <pc:sldMk cId="3714220288" sldId="296"/>
        </pc:sldMkLst>
      </pc:sldChg>
      <pc:sldChg chg="add">
        <pc:chgData name="CHARLTON ELIZABETH" userId="ed2c7363-624f-4001-af6b-6e4fe19ada12" providerId="ADAL" clId="{F41CACF1-1727-44EA-9F39-7B48088CEA07}" dt="2018-04-17T22:52:06.056" v="264" actId="13926"/>
        <pc:sldMkLst>
          <pc:docMk/>
          <pc:sldMk cId="4216623758" sldId="297"/>
        </pc:sldMkLst>
      </pc:sldChg>
      <pc:sldChg chg="add">
        <pc:chgData name="CHARLTON ELIZABETH" userId="ed2c7363-624f-4001-af6b-6e4fe19ada12" providerId="ADAL" clId="{F41CACF1-1727-44EA-9F39-7B48088CEA07}" dt="2018-04-17T22:52:06.056" v="264" actId="13926"/>
        <pc:sldMkLst>
          <pc:docMk/>
          <pc:sldMk cId="2926224220" sldId="298"/>
        </pc:sldMkLst>
      </pc:sldChg>
      <pc:sldChg chg="add">
        <pc:chgData name="CHARLTON ELIZABETH" userId="ed2c7363-624f-4001-af6b-6e4fe19ada12" providerId="ADAL" clId="{F41CACF1-1727-44EA-9F39-7B48088CEA07}" dt="2018-04-17T22:52:06.056" v="264" actId="13926"/>
        <pc:sldMkLst>
          <pc:docMk/>
          <pc:sldMk cId="3842675216" sldId="299"/>
        </pc:sldMkLst>
      </pc:sldChg>
      <pc:sldChg chg="modSp add">
        <pc:chgData name="CHARLTON ELIZABETH" userId="ed2c7363-624f-4001-af6b-6e4fe19ada12" providerId="ADAL" clId="{F41CACF1-1727-44EA-9F39-7B48088CEA07}" dt="2018-04-17T22:52:26.900" v="310" actId="20577"/>
        <pc:sldMkLst>
          <pc:docMk/>
          <pc:sldMk cId="3136878849" sldId="313"/>
        </pc:sldMkLst>
        <pc:spChg chg="mod">
          <ac:chgData name="CHARLTON ELIZABETH" userId="ed2c7363-624f-4001-af6b-6e4fe19ada12" providerId="ADAL" clId="{F41CACF1-1727-44EA-9F39-7B48088CEA07}" dt="2018-04-17T22:52:26.900" v="310" actId="20577"/>
          <ac:spMkLst>
            <pc:docMk/>
            <pc:sldMk cId="3136878849" sldId="313"/>
            <ac:spMk id="2" creationId="{A1C146DA-F477-45D7-8482-346A417E6AA8}"/>
          </ac:spMkLst>
        </pc:spChg>
        <pc:spChg chg="mod">
          <ac:chgData name="CHARLTON ELIZABETH" userId="ed2c7363-624f-4001-af6b-6e4fe19ada12" providerId="ADAL" clId="{F41CACF1-1727-44EA-9F39-7B48088CEA07}" dt="2018-04-17T22:49:19.992" v="166" actId="20577"/>
          <ac:spMkLst>
            <pc:docMk/>
            <pc:sldMk cId="3136878849" sldId="313"/>
            <ac:spMk id="3" creationId="{057623B6-B203-4272-A1E3-0319FFC25DD1}"/>
          </ac:spMkLst>
        </pc:spChg>
      </pc:sldChg>
      <pc:sldChg chg="add">
        <pc:chgData name="CHARLTON ELIZABETH" userId="ed2c7363-624f-4001-af6b-6e4fe19ada12" providerId="ADAL" clId="{F41CACF1-1727-44EA-9F39-7B48088CEA07}" dt="2018-04-17T22:48:28.851" v="136" actId="13926"/>
        <pc:sldMkLst>
          <pc:docMk/>
          <pc:sldMk cId="992698854" sldId="314"/>
        </pc:sldMkLst>
      </pc:sldChg>
      <pc:sldChg chg="add">
        <pc:chgData name="CHARLTON ELIZABETH" userId="ed2c7363-624f-4001-af6b-6e4fe19ada12" providerId="ADAL" clId="{F41CACF1-1727-44EA-9F39-7B48088CEA07}" dt="2018-04-17T22:48:28.851" v="136" actId="13926"/>
        <pc:sldMkLst>
          <pc:docMk/>
          <pc:sldMk cId="274047487" sldId="315"/>
        </pc:sldMkLst>
      </pc:sldChg>
      <pc:sldChg chg="add">
        <pc:chgData name="CHARLTON ELIZABETH" userId="ed2c7363-624f-4001-af6b-6e4fe19ada12" providerId="ADAL" clId="{F41CACF1-1727-44EA-9F39-7B48088CEA07}" dt="2018-04-17T22:48:28.851" v="136" actId="13926"/>
        <pc:sldMkLst>
          <pc:docMk/>
          <pc:sldMk cId="1125088704" sldId="316"/>
        </pc:sldMkLst>
      </pc:sldChg>
      <pc:sldChg chg="add">
        <pc:chgData name="CHARLTON ELIZABETH" userId="ed2c7363-624f-4001-af6b-6e4fe19ada12" providerId="ADAL" clId="{F41CACF1-1727-44EA-9F39-7B48088CEA07}" dt="2018-04-17T22:48:28.851" v="136" actId="13926"/>
        <pc:sldMkLst>
          <pc:docMk/>
          <pc:sldMk cId="2188321709" sldId="317"/>
        </pc:sldMkLst>
      </pc:sldChg>
      <pc:sldChg chg="add">
        <pc:chgData name="CHARLTON ELIZABETH" userId="ed2c7363-624f-4001-af6b-6e4fe19ada12" providerId="ADAL" clId="{F41CACF1-1727-44EA-9F39-7B48088CEA07}" dt="2018-04-17T22:48:28.851" v="136" actId="13926"/>
        <pc:sldMkLst>
          <pc:docMk/>
          <pc:sldMk cId="13078753" sldId="318"/>
        </pc:sldMkLst>
      </pc:sldChg>
      <pc:sldChg chg="add">
        <pc:chgData name="CHARLTON ELIZABETH" userId="ed2c7363-624f-4001-af6b-6e4fe19ada12" providerId="ADAL" clId="{F41CACF1-1727-44EA-9F39-7B48088CEA07}" dt="2018-04-17T22:48:28.851" v="136" actId="13926"/>
        <pc:sldMkLst>
          <pc:docMk/>
          <pc:sldMk cId="1896895306" sldId="319"/>
        </pc:sldMkLst>
      </pc:sldChg>
      <pc:sldChg chg="add">
        <pc:chgData name="CHARLTON ELIZABETH" userId="ed2c7363-624f-4001-af6b-6e4fe19ada12" providerId="ADAL" clId="{F41CACF1-1727-44EA-9F39-7B48088CEA07}" dt="2018-04-17T22:48:28.851" v="136" actId="13926"/>
        <pc:sldMkLst>
          <pc:docMk/>
          <pc:sldMk cId="784060451" sldId="320"/>
        </pc:sldMkLst>
      </pc:sldChg>
      <pc:sldChg chg="add">
        <pc:chgData name="CHARLTON ELIZABETH" userId="ed2c7363-624f-4001-af6b-6e4fe19ada12" providerId="ADAL" clId="{F41CACF1-1727-44EA-9F39-7B48088CEA07}" dt="2018-04-17T22:48:28.851" v="136" actId="13926"/>
        <pc:sldMkLst>
          <pc:docMk/>
          <pc:sldMk cId="1892542271" sldId="321"/>
        </pc:sldMkLst>
      </pc:sldChg>
      <pc:sldChg chg="add">
        <pc:chgData name="CHARLTON ELIZABETH" userId="ed2c7363-624f-4001-af6b-6e4fe19ada12" providerId="ADAL" clId="{F41CACF1-1727-44EA-9F39-7B48088CEA07}" dt="2018-04-17T22:48:28.851" v="136" actId="13926"/>
        <pc:sldMkLst>
          <pc:docMk/>
          <pc:sldMk cId="2274550532" sldId="322"/>
        </pc:sldMkLst>
      </pc:sldChg>
      <pc:sldChg chg="add">
        <pc:chgData name="CHARLTON ELIZABETH" userId="ed2c7363-624f-4001-af6b-6e4fe19ada12" providerId="ADAL" clId="{F41CACF1-1727-44EA-9F39-7B48088CEA07}" dt="2018-04-17T22:48:28.851" v="136" actId="13926"/>
        <pc:sldMkLst>
          <pc:docMk/>
          <pc:sldMk cId="3247603042" sldId="323"/>
        </pc:sldMkLst>
      </pc:sldChg>
      <pc:sldChg chg="modSp add">
        <pc:chgData name="CHARLTON ELIZABETH" userId="ed2c7363-624f-4001-af6b-6e4fe19ada12" providerId="ADAL" clId="{F41CACF1-1727-44EA-9F39-7B48088CEA07}" dt="2018-04-17T22:55:04.746" v="682" actId="403"/>
        <pc:sldMkLst>
          <pc:docMk/>
          <pc:sldMk cId="3557998698" sldId="324"/>
        </pc:sldMkLst>
        <pc:spChg chg="mod">
          <ac:chgData name="CHARLTON ELIZABETH" userId="ed2c7363-624f-4001-af6b-6e4fe19ada12" providerId="ADAL" clId="{F41CACF1-1727-44EA-9F39-7B48088CEA07}" dt="2018-04-17T22:53:12.573" v="352" actId="20577"/>
          <ac:spMkLst>
            <pc:docMk/>
            <pc:sldMk cId="3557998698" sldId="324"/>
            <ac:spMk id="2" creationId="{9D0C8970-FBFF-40E7-AC5C-68E06490AF92}"/>
          </ac:spMkLst>
        </pc:spChg>
        <pc:spChg chg="mod">
          <ac:chgData name="CHARLTON ELIZABETH" userId="ed2c7363-624f-4001-af6b-6e4fe19ada12" providerId="ADAL" clId="{F41CACF1-1727-44EA-9F39-7B48088CEA07}" dt="2018-04-17T22:55:04.746" v="682" actId="403"/>
          <ac:spMkLst>
            <pc:docMk/>
            <pc:sldMk cId="3557998698" sldId="324"/>
            <ac:spMk id="3" creationId="{781983E7-8C29-4E00-B077-B5A725FF1B48}"/>
          </ac:spMkLst>
        </pc:spChg>
      </pc:sldChg>
      <pc:sldChg chg="modSp add modAnim">
        <pc:chgData name="CHARLTON ELIZABETH" userId="ed2c7363-624f-4001-af6b-6e4fe19ada12" providerId="ADAL" clId="{F41CACF1-1727-44EA-9F39-7B48088CEA07}" dt="2018-04-22T20:51:53.765" v="1851" actId="13926"/>
        <pc:sldMkLst>
          <pc:docMk/>
          <pc:sldMk cId="3693397363" sldId="325"/>
        </pc:sldMkLst>
        <pc:spChg chg="mod">
          <ac:chgData name="CHARLTON ELIZABETH" userId="ed2c7363-624f-4001-af6b-6e4fe19ada12" providerId="ADAL" clId="{F41CACF1-1727-44EA-9F39-7B48088CEA07}" dt="2018-04-22T20:39:38.374" v="810" actId="20577"/>
          <ac:spMkLst>
            <pc:docMk/>
            <pc:sldMk cId="3693397363" sldId="325"/>
            <ac:spMk id="2" creationId="{FA474B8D-E08C-4871-98D6-CEB31DC5E86C}"/>
          </ac:spMkLst>
        </pc:spChg>
        <pc:spChg chg="mod">
          <ac:chgData name="CHARLTON ELIZABETH" userId="ed2c7363-624f-4001-af6b-6e4fe19ada12" providerId="ADAL" clId="{F41CACF1-1727-44EA-9F39-7B48088CEA07}" dt="2018-04-22T20:51:41.639" v="1850" actId="1076"/>
          <ac:spMkLst>
            <pc:docMk/>
            <pc:sldMk cId="3693397363" sldId="325"/>
            <ac:spMk id="3" creationId="{5535EC56-6D12-4422-9C93-8E7175B6348D}"/>
          </ac:spMkLst>
        </pc:spChg>
      </pc:sldChg>
      <pc:sldChg chg="modSp add">
        <pc:chgData name="CHARLTON ELIZABETH" userId="ed2c7363-624f-4001-af6b-6e4fe19ada12" providerId="ADAL" clId="{F41CACF1-1727-44EA-9F39-7B48088CEA07}" dt="2018-04-22T20:44:02.649" v="1544" actId="20577"/>
        <pc:sldMkLst>
          <pc:docMk/>
          <pc:sldMk cId="1793017192" sldId="326"/>
        </pc:sldMkLst>
        <pc:spChg chg="mod">
          <ac:chgData name="CHARLTON ELIZABETH" userId="ed2c7363-624f-4001-af6b-6e4fe19ada12" providerId="ADAL" clId="{F41CACF1-1727-44EA-9F39-7B48088CEA07}" dt="2018-04-22T20:39:46.202" v="824" actId="20577"/>
          <ac:spMkLst>
            <pc:docMk/>
            <pc:sldMk cId="1793017192" sldId="326"/>
            <ac:spMk id="2" creationId="{E8A7E335-1C3C-442B-9320-50C0A2246213}"/>
          </ac:spMkLst>
        </pc:spChg>
        <pc:spChg chg="mod">
          <ac:chgData name="CHARLTON ELIZABETH" userId="ed2c7363-624f-4001-af6b-6e4fe19ada12" providerId="ADAL" clId="{F41CACF1-1727-44EA-9F39-7B48088CEA07}" dt="2018-04-22T20:44:02.649" v="1544" actId="20577"/>
          <ac:spMkLst>
            <pc:docMk/>
            <pc:sldMk cId="1793017192" sldId="326"/>
            <ac:spMk id="3" creationId="{770E4231-D6C9-4303-8F7A-0946468097AB}"/>
          </ac:spMkLst>
        </pc:spChg>
      </pc:sldChg>
      <pc:sldChg chg="modSp add">
        <pc:chgData name="CHARLTON ELIZABETH" userId="ed2c7363-624f-4001-af6b-6e4fe19ada12" providerId="ADAL" clId="{F41CACF1-1727-44EA-9F39-7B48088CEA07}" dt="2018-04-22T20:52:48.562" v="1963" actId="20577"/>
        <pc:sldMkLst>
          <pc:docMk/>
          <pc:sldMk cId="4226595895" sldId="327"/>
        </pc:sldMkLst>
        <pc:spChg chg="mod">
          <ac:chgData name="CHARLTON ELIZABETH" userId="ed2c7363-624f-4001-af6b-6e4fe19ada12" providerId="ADAL" clId="{F41CACF1-1727-44EA-9F39-7B48088CEA07}" dt="2018-04-22T20:39:51.484" v="836" actId="20577"/>
          <ac:spMkLst>
            <pc:docMk/>
            <pc:sldMk cId="4226595895" sldId="327"/>
            <ac:spMk id="2" creationId="{347E48F2-0FA8-4C71-9AA2-4140E37805C2}"/>
          </ac:spMkLst>
        </pc:spChg>
        <pc:spChg chg="mod">
          <ac:chgData name="CHARLTON ELIZABETH" userId="ed2c7363-624f-4001-af6b-6e4fe19ada12" providerId="ADAL" clId="{F41CACF1-1727-44EA-9F39-7B48088CEA07}" dt="2018-04-22T20:52:48.562" v="1963" actId="20577"/>
          <ac:spMkLst>
            <pc:docMk/>
            <pc:sldMk cId="4226595895" sldId="327"/>
            <ac:spMk id="3" creationId="{FB837205-D8B0-4F9B-91E4-B4C8E4056D79}"/>
          </ac:spMkLst>
        </pc:spChg>
      </pc:sldChg>
      <pc:sldChg chg="modSp add">
        <pc:chgData name="CHARLTON ELIZABETH" userId="ed2c7363-624f-4001-af6b-6e4fe19ada12" providerId="ADAL" clId="{F41CACF1-1727-44EA-9F39-7B48088CEA07}" dt="2018-04-22T20:56:48.987" v="2283" actId="20577"/>
        <pc:sldMkLst>
          <pc:docMk/>
          <pc:sldMk cId="3047280395" sldId="328"/>
        </pc:sldMkLst>
        <pc:spChg chg="mod">
          <ac:chgData name="CHARLTON ELIZABETH" userId="ed2c7363-624f-4001-af6b-6e4fe19ada12" providerId="ADAL" clId="{F41CACF1-1727-44EA-9F39-7B48088CEA07}" dt="2018-04-22T20:39:59.421" v="854" actId="20577"/>
          <ac:spMkLst>
            <pc:docMk/>
            <pc:sldMk cId="3047280395" sldId="328"/>
            <ac:spMk id="2" creationId="{A7D558C7-31D2-4A72-AD8F-BD75098C2AD2}"/>
          </ac:spMkLst>
        </pc:spChg>
        <pc:spChg chg="mod">
          <ac:chgData name="CHARLTON ELIZABETH" userId="ed2c7363-624f-4001-af6b-6e4fe19ada12" providerId="ADAL" clId="{F41CACF1-1727-44EA-9F39-7B48088CEA07}" dt="2018-04-22T20:56:48.987" v="2283" actId="20577"/>
          <ac:spMkLst>
            <pc:docMk/>
            <pc:sldMk cId="3047280395" sldId="328"/>
            <ac:spMk id="3" creationId="{B7F855AE-CA4D-4C0C-8C0D-6E102AE0B189}"/>
          </ac:spMkLst>
        </pc:spChg>
      </pc:sldChg>
      <pc:sldChg chg="modSp add">
        <pc:chgData name="CHARLTON ELIZABETH" userId="ed2c7363-624f-4001-af6b-6e4fe19ada12" providerId="ADAL" clId="{F41CACF1-1727-44EA-9F39-7B48088CEA07}" dt="2018-04-22T20:50:35.232" v="1699" actId="13926"/>
        <pc:sldMkLst>
          <pc:docMk/>
          <pc:sldMk cId="2833215993" sldId="329"/>
        </pc:sldMkLst>
        <pc:spChg chg="mod">
          <ac:chgData name="CHARLTON ELIZABETH" userId="ed2c7363-624f-4001-af6b-6e4fe19ada12" providerId="ADAL" clId="{F41CACF1-1727-44EA-9F39-7B48088CEA07}" dt="2018-04-22T20:50:35.232" v="1699" actId="13926"/>
          <ac:spMkLst>
            <pc:docMk/>
            <pc:sldMk cId="2833215993" sldId="329"/>
            <ac:spMk id="2" creationId="{6655B4D5-CD15-4896-8947-67F0A77F3CC1}"/>
          </ac:spMkLst>
        </pc:spChg>
        <pc:spChg chg="mod">
          <ac:chgData name="CHARLTON ELIZABETH" userId="ed2c7363-624f-4001-af6b-6e4fe19ada12" providerId="ADAL" clId="{F41CACF1-1727-44EA-9F39-7B48088CEA07}" dt="2018-04-22T20:50:26.670" v="1698" actId="20577"/>
          <ac:spMkLst>
            <pc:docMk/>
            <pc:sldMk cId="2833215993" sldId="329"/>
            <ac:spMk id="3" creationId="{83C9109B-E8AF-4397-B1D3-F7829E47784C}"/>
          </ac:spMkLst>
        </pc:spChg>
      </pc:sldChg>
      <pc:sldChg chg="modSp add">
        <pc:chgData name="CHARLTON ELIZABETH" userId="ed2c7363-624f-4001-af6b-6e4fe19ada12" providerId="ADAL" clId="{F41CACF1-1727-44EA-9F39-7B48088CEA07}" dt="2018-04-22T21:02:39.977" v="2320" actId="20577"/>
        <pc:sldMkLst>
          <pc:docMk/>
          <pc:sldMk cId="1059360658" sldId="331"/>
        </pc:sldMkLst>
        <pc:spChg chg="mod">
          <ac:chgData name="CHARLTON ELIZABETH" userId="ed2c7363-624f-4001-af6b-6e4fe19ada12" providerId="ADAL" clId="{F41CACF1-1727-44EA-9F39-7B48088CEA07}" dt="2018-04-22T21:02:39.977" v="2320" actId="20577"/>
          <ac:spMkLst>
            <pc:docMk/>
            <pc:sldMk cId="1059360658" sldId="331"/>
            <ac:spMk id="2" creationId="{C00F9F93-2207-4CD7-AC4F-B4C205779904}"/>
          </ac:spMkLst>
        </pc:spChg>
      </pc:sldChg>
      <pc:sldChg chg="del">
        <pc:chgData name="CHARLTON ELIZABETH" userId="ed2c7363-624f-4001-af6b-6e4fe19ada12" providerId="ADAL" clId="{F41CACF1-1727-44EA-9F39-7B48088CEA07}" dt="2018-04-27T20:24:43.382" v="2858" actId="2696"/>
        <pc:sldMkLst>
          <pc:docMk/>
          <pc:sldMk cId="3309457837" sldId="334"/>
        </pc:sldMkLst>
      </pc:sldChg>
      <pc:sldChg chg="del">
        <pc:chgData name="CHARLTON ELIZABETH" userId="ed2c7363-624f-4001-af6b-6e4fe19ada12" providerId="ADAL" clId="{F41CACF1-1727-44EA-9F39-7B48088CEA07}" dt="2018-04-27T20:24:43.397" v="2859" actId="2696"/>
        <pc:sldMkLst>
          <pc:docMk/>
          <pc:sldMk cId="3951129945" sldId="335"/>
        </pc:sldMkLst>
      </pc:sldChg>
      <pc:sldChg chg="del">
        <pc:chgData name="CHARLTON ELIZABETH" userId="ed2c7363-624f-4001-af6b-6e4fe19ada12" providerId="ADAL" clId="{F41CACF1-1727-44EA-9F39-7B48088CEA07}" dt="2018-04-27T20:24:43.413" v="2862" actId="2696"/>
        <pc:sldMkLst>
          <pc:docMk/>
          <pc:sldMk cId="1348849531" sldId="336"/>
        </pc:sldMkLst>
      </pc:sldChg>
      <pc:sldChg chg="del">
        <pc:chgData name="CHARLTON ELIZABETH" userId="ed2c7363-624f-4001-af6b-6e4fe19ada12" providerId="ADAL" clId="{F41CACF1-1727-44EA-9F39-7B48088CEA07}" dt="2018-04-27T20:24:43.413" v="2863" actId="2696"/>
        <pc:sldMkLst>
          <pc:docMk/>
          <pc:sldMk cId="225883651" sldId="337"/>
        </pc:sldMkLst>
      </pc:sldChg>
      <pc:sldChg chg="del">
        <pc:chgData name="CHARLTON ELIZABETH" userId="ed2c7363-624f-4001-af6b-6e4fe19ada12" providerId="ADAL" clId="{F41CACF1-1727-44EA-9F39-7B48088CEA07}" dt="2018-04-27T20:24:43.413" v="2864" actId="2696"/>
        <pc:sldMkLst>
          <pc:docMk/>
          <pc:sldMk cId="364674069" sldId="338"/>
        </pc:sldMkLst>
      </pc:sldChg>
      <pc:sldChg chg="del">
        <pc:chgData name="CHARLTON ELIZABETH" userId="ed2c7363-624f-4001-af6b-6e4fe19ada12" providerId="ADAL" clId="{F41CACF1-1727-44EA-9F39-7B48088CEA07}" dt="2018-04-27T20:24:43.429" v="2865" actId="2696"/>
        <pc:sldMkLst>
          <pc:docMk/>
          <pc:sldMk cId="362958869" sldId="339"/>
        </pc:sldMkLst>
      </pc:sldChg>
      <pc:sldChg chg="del">
        <pc:chgData name="CHARLTON ELIZABETH" userId="ed2c7363-624f-4001-af6b-6e4fe19ada12" providerId="ADAL" clId="{F41CACF1-1727-44EA-9F39-7B48088CEA07}" dt="2018-04-27T20:24:43.429" v="2866" actId="2696"/>
        <pc:sldMkLst>
          <pc:docMk/>
          <pc:sldMk cId="2268918102" sldId="340"/>
        </pc:sldMkLst>
      </pc:sldChg>
      <pc:sldChg chg="del">
        <pc:chgData name="CHARLTON ELIZABETH" userId="ed2c7363-624f-4001-af6b-6e4fe19ada12" providerId="ADAL" clId="{F41CACF1-1727-44EA-9F39-7B48088CEA07}" dt="2018-04-27T20:24:43.429" v="2867" actId="2696"/>
        <pc:sldMkLst>
          <pc:docMk/>
          <pc:sldMk cId="1426035251" sldId="341"/>
        </pc:sldMkLst>
      </pc:sldChg>
      <pc:sldChg chg="del">
        <pc:chgData name="CHARLTON ELIZABETH" userId="ed2c7363-624f-4001-af6b-6e4fe19ada12" providerId="ADAL" clId="{F41CACF1-1727-44EA-9F39-7B48088CEA07}" dt="2018-04-27T20:24:43.429" v="2868" actId="2696"/>
        <pc:sldMkLst>
          <pc:docMk/>
          <pc:sldMk cId="1897758193" sldId="342"/>
        </pc:sldMkLst>
      </pc:sldChg>
      <pc:sldChg chg="del">
        <pc:chgData name="CHARLTON ELIZABETH" userId="ed2c7363-624f-4001-af6b-6e4fe19ada12" providerId="ADAL" clId="{F41CACF1-1727-44EA-9F39-7B48088CEA07}" dt="2018-04-27T20:24:43.429" v="2869" actId="2696"/>
        <pc:sldMkLst>
          <pc:docMk/>
          <pc:sldMk cId="1644484904" sldId="343"/>
        </pc:sldMkLst>
      </pc:sldChg>
      <pc:sldChg chg="del">
        <pc:chgData name="CHARLTON ELIZABETH" userId="ed2c7363-624f-4001-af6b-6e4fe19ada12" providerId="ADAL" clId="{F41CACF1-1727-44EA-9F39-7B48088CEA07}" dt="2018-04-27T20:24:43.429" v="2870" actId="2696"/>
        <pc:sldMkLst>
          <pc:docMk/>
          <pc:sldMk cId="3640867068" sldId="344"/>
        </pc:sldMkLst>
      </pc:sldChg>
      <pc:sldChg chg="del">
        <pc:chgData name="CHARLTON ELIZABETH" userId="ed2c7363-624f-4001-af6b-6e4fe19ada12" providerId="ADAL" clId="{F41CACF1-1727-44EA-9F39-7B48088CEA07}" dt="2018-04-27T20:24:43.445" v="2871" actId="2696"/>
        <pc:sldMkLst>
          <pc:docMk/>
          <pc:sldMk cId="2099330502" sldId="345"/>
        </pc:sldMkLst>
      </pc:sldChg>
      <pc:sldChg chg="del">
        <pc:chgData name="CHARLTON ELIZABETH" userId="ed2c7363-624f-4001-af6b-6e4fe19ada12" providerId="ADAL" clId="{F41CACF1-1727-44EA-9F39-7B48088CEA07}" dt="2018-04-27T20:24:43.447" v="2872" actId="2696"/>
        <pc:sldMkLst>
          <pc:docMk/>
          <pc:sldMk cId="2745602996" sldId="346"/>
        </pc:sldMkLst>
      </pc:sldChg>
      <pc:sldChg chg="del">
        <pc:chgData name="CHARLTON ELIZABETH" userId="ed2c7363-624f-4001-af6b-6e4fe19ada12" providerId="ADAL" clId="{F41CACF1-1727-44EA-9F39-7B48088CEA07}" dt="2018-04-27T20:24:43.450" v="2873" actId="2696"/>
        <pc:sldMkLst>
          <pc:docMk/>
          <pc:sldMk cId="2475484283" sldId="347"/>
        </pc:sldMkLst>
      </pc:sldChg>
      <pc:sldChg chg="del">
        <pc:chgData name="CHARLTON ELIZABETH" userId="ed2c7363-624f-4001-af6b-6e4fe19ada12" providerId="ADAL" clId="{F41CACF1-1727-44EA-9F39-7B48088CEA07}" dt="2018-04-27T20:24:43.451" v="2874" actId="2696"/>
        <pc:sldMkLst>
          <pc:docMk/>
          <pc:sldMk cId="3156012971" sldId="348"/>
        </pc:sldMkLst>
      </pc:sldChg>
      <pc:sldChg chg="del">
        <pc:chgData name="CHARLTON ELIZABETH" userId="ed2c7363-624f-4001-af6b-6e4fe19ada12" providerId="ADAL" clId="{F41CACF1-1727-44EA-9F39-7B48088CEA07}" dt="2018-04-27T20:24:43.451" v="2875" actId="2696"/>
        <pc:sldMkLst>
          <pc:docMk/>
          <pc:sldMk cId="771522352" sldId="349"/>
        </pc:sldMkLst>
      </pc:sldChg>
      <pc:sldChg chg="del">
        <pc:chgData name="CHARLTON ELIZABETH" userId="ed2c7363-624f-4001-af6b-6e4fe19ada12" providerId="ADAL" clId="{F41CACF1-1727-44EA-9F39-7B48088CEA07}" dt="2018-04-27T20:24:43.451" v="2876" actId="2696"/>
        <pc:sldMkLst>
          <pc:docMk/>
          <pc:sldMk cId="77187555" sldId="350"/>
        </pc:sldMkLst>
      </pc:sldChg>
      <pc:sldChg chg="del">
        <pc:chgData name="CHARLTON ELIZABETH" userId="ed2c7363-624f-4001-af6b-6e4fe19ada12" providerId="ADAL" clId="{F41CACF1-1727-44EA-9F39-7B48088CEA07}" dt="2018-04-27T20:24:43.451" v="2877" actId="2696"/>
        <pc:sldMkLst>
          <pc:docMk/>
          <pc:sldMk cId="3781618040" sldId="351"/>
        </pc:sldMkLst>
      </pc:sldChg>
      <pc:sldChg chg="del">
        <pc:chgData name="CHARLTON ELIZABETH" userId="ed2c7363-624f-4001-af6b-6e4fe19ada12" providerId="ADAL" clId="{F41CACF1-1727-44EA-9F39-7B48088CEA07}" dt="2018-04-27T20:24:43.382" v="2857" actId="2696"/>
        <pc:sldMkLst>
          <pc:docMk/>
          <pc:sldMk cId="1973020871" sldId="352"/>
        </pc:sldMkLst>
      </pc:sldChg>
      <pc:sldChg chg="del">
        <pc:chgData name="CHARLTON ELIZABETH" userId="ed2c7363-624f-4001-af6b-6e4fe19ada12" providerId="ADAL" clId="{F41CACF1-1727-44EA-9F39-7B48088CEA07}" dt="2018-04-27T20:24:43.397" v="2861" actId="2696"/>
        <pc:sldMkLst>
          <pc:docMk/>
          <pc:sldMk cId="4051346918" sldId="353"/>
        </pc:sldMkLst>
      </pc:sldChg>
      <pc:sldChg chg="del">
        <pc:chgData name="CHARLTON ELIZABETH" userId="ed2c7363-624f-4001-af6b-6e4fe19ada12" providerId="ADAL" clId="{F41CACF1-1727-44EA-9F39-7B48088CEA07}" dt="2018-04-27T20:24:43.397" v="2860" actId="2696"/>
        <pc:sldMkLst>
          <pc:docMk/>
          <pc:sldMk cId="842163915" sldId="354"/>
        </pc:sldMkLst>
      </pc:sldChg>
    </pc:docChg>
  </pc:docChgLst>
  <pc:docChgLst>
    <pc:chgData name="CHARLTON ELIZABETH" userId="S::echarlton@owatonna.k12.mn.us::ed2c7363-624f-4001-af6b-6e4fe19ada12" providerId="AD" clId="Web-{04276C20-BE3F-42AA-89B8-181D9E07517D}"/>
    <pc:docChg chg="addSld delSld">
      <pc:chgData name="CHARLTON ELIZABETH" userId="S::echarlton@owatonna.k12.mn.us::ed2c7363-624f-4001-af6b-6e4fe19ada12" providerId="AD" clId="Web-{04276C20-BE3F-42AA-89B8-181D9E07517D}" dt="2018-04-24T12:58:39.235" v="1"/>
      <pc:docMkLst>
        <pc:docMk/>
      </pc:docMkLst>
      <pc:sldChg chg="add">
        <pc:chgData name="CHARLTON ELIZABETH" userId="S::echarlton@owatonna.k12.mn.us::ed2c7363-624f-4001-af6b-6e4fe19ada12" providerId="AD" clId="Web-{04276C20-BE3F-42AA-89B8-181D9E07517D}" dt="2018-04-24T12:58:37.844" v="0"/>
        <pc:sldMkLst>
          <pc:docMk/>
          <pc:sldMk cId="4134840743" sldId="333"/>
        </pc:sldMkLst>
      </pc:sldChg>
    </pc:docChg>
  </pc:docChgLst>
  <pc:docChgLst>
    <pc:chgData name="CHARLTON ELIZABETH" userId="S::echarlton@owatonna.k12.mn.us::ed2c7363-624f-4001-af6b-6e4fe19ada12" providerId="AD" clId="Web-{5526BC5D-6DF3-45DF-A446-2565E203B40B}"/>
    <pc:docChg chg="addSld delSld modSld">
      <pc:chgData name="CHARLTON ELIZABETH" userId="S::echarlton@owatonna.k12.mn.us::ed2c7363-624f-4001-af6b-6e4fe19ada12" providerId="AD" clId="Web-{5526BC5D-6DF3-45DF-A446-2565E203B40B}" dt="2018-04-26T12:54:32.738" v="299"/>
      <pc:docMkLst>
        <pc:docMk/>
      </pc:docMkLst>
      <pc:sldChg chg="del">
        <pc:chgData name="CHARLTON ELIZABETH" userId="S::echarlton@owatonna.k12.mn.us::ed2c7363-624f-4001-af6b-6e4fe19ada12" providerId="AD" clId="Web-{5526BC5D-6DF3-45DF-A446-2565E203B40B}" dt="2018-04-26T12:44:47.884" v="1"/>
        <pc:sldMkLst>
          <pc:docMk/>
          <pc:sldMk cId="3389567973" sldId="332"/>
        </pc:sldMkLst>
      </pc:sldChg>
      <pc:sldChg chg="modSp add">
        <pc:chgData name="CHARLTON ELIZABETH" userId="S::echarlton@owatonna.k12.mn.us::ed2c7363-624f-4001-af6b-6e4fe19ada12" providerId="AD" clId="Web-{5526BC5D-6DF3-45DF-A446-2565E203B40B}" dt="2018-04-26T12:44:53.900" v="2"/>
        <pc:sldMkLst>
          <pc:docMk/>
          <pc:sldMk cId="3309457837" sldId="334"/>
        </pc:sldMkLst>
        <pc:spChg chg="mod">
          <ac:chgData name="CHARLTON ELIZABETH" userId="S::echarlton@owatonna.k12.mn.us::ed2c7363-624f-4001-af6b-6e4fe19ada12" providerId="AD" clId="Web-{5526BC5D-6DF3-45DF-A446-2565E203B40B}" dt="2018-04-26T12:44:53.900" v="2"/>
          <ac:spMkLst>
            <pc:docMk/>
            <pc:sldMk cId="3309457837" sldId="334"/>
            <ac:spMk id="3" creationId="{83F4AF06-0E94-4247-9C9B-D8062C01CF92}"/>
          </ac:spMkLst>
        </pc:spChg>
      </pc:sldChg>
      <pc:sldChg chg="add">
        <pc:chgData name="CHARLTON ELIZABETH" userId="S::echarlton@owatonna.k12.mn.us::ed2c7363-624f-4001-af6b-6e4fe19ada12" providerId="AD" clId="Web-{5526BC5D-6DF3-45DF-A446-2565E203B40B}" dt="2018-04-26T12:44:44.024" v="0"/>
        <pc:sldMkLst>
          <pc:docMk/>
          <pc:sldMk cId="3951129945" sldId="335"/>
        </pc:sldMkLst>
      </pc:sldChg>
      <pc:sldChg chg="add">
        <pc:chgData name="CHARLTON ELIZABETH" userId="S::echarlton@owatonna.k12.mn.us::ed2c7363-624f-4001-af6b-6e4fe19ada12" providerId="AD" clId="Web-{5526BC5D-6DF3-45DF-A446-2565E203B40B}" dt="2018-04-26T12:44:44.024" v="0"/>
        <pc:sldMkLst>
          <pc:docMk/>
          <pc:sldMk cId="1348849531" sldId="336"/>
        </pc:sldMkLst>
      </pc:sldChg>
      <pc:sldChg chg="add">
        <pc:chgData name="CHARLTON ELIZABETH" userId="S::echarlton@owatonna.k12.mn.us::ed2c7363-624f-4001-af6b-6e4fe19ada12" providerId="AD" clId="Web-{5526BC5D-6DF3-45DF-A446-2565E203B40B}" dt="2018-04-26T12:44:44.024" v="0"/>
        <pc:sldMkLst>
          <pc:docMk/>
          <pc:sldMk cId="225883651" sldId="337"/>
        </pc:sldMkLst>
      </pc:sldChg>
      <pc:sldChg chg="add">
        <pc:chgData name="CHARLTON ELIZABETH" userId="S::echarlton@owatonna.k12.mn.us::ed2c7363-624f-4001-af6b-6e4fe19ada12" providerId="AD" clId="Web-{5526BC5D-6DF3-45DF-A446-2565E203B40B}" dt="2018-04-26T12:44:44.024" v="0"/>
        <pc:sldMkLst>
          <pc:docMk/>
          <pc:sldMk cId="364674069" sldId="338"/>
        </pc:sldMkLst>
      </pc:sldChg>
      <pc:sldChg chg="add">
        <pc:chgData name="CHARLTON ELIZABETH" userId="S::echarlton@owatonna.k12.mn.us::ed2c7363-624f-4001-af6b-6e4fe19ada12" providerId="AD" clId="Web-{5526BC5D-6DF3-45DF-A446-2565E203B40B}" dt="2018-04-26T12:44:44.024" v="0"/>
        <pc:sldMkLst>
          <pc:docMk/>
          <pc:sldMk cId="362958869" sldId="339"/>
        </pc:sldMkLst>
      </pc:sldChg>
      <pc:sldChg chg="add">
        <pc:chgData name="CHARLTON ELIZABETH" userId="S::echarlton@owatonna.k12.mn.us::ed2c7363-624f-4001-af6b-6e4fe19ada12" providerId="AD" clId="Web-{5526BC5D-6DF3-45DF-A446-2565E203B40B}" dt="2018-04-26T12:44:44.024" v="0"/>
        <pc:sldMkLst>
          <pc:docMk/>
          <pc:sldMk cId="2268918102" sldId="340"/>
        </pc:sldMkLst>
      </pc:sldChg>
      <pc:sldChg chg="add">
        <pc:chgData name="CHARLTON ELIZABETH" userId="S::echarlton@owatonna.k12.mn.us::ed2c7363-624f-4001-af6b-6e4fe19ada12" providerId="AD" clId="Web-{5526BC5D-6DF3-45DF-A446-2565E203B40B}" dt="2018-04-26T12:44:44.024" v="0"/>
        <pc:sldMkLst>
          <pc:docMk/>
          <pc:sldMk cId="1426035251" sldId="341"/>
        </pc:sldMkLst>
      </pc:sldChg>
      <pc:sldChg chg="add">
        <pc:chgData name="CHARLTON ELIZABETH" userId="S::echarlton@owatonna.k12.mn.us::ed2c7363-624f-4001-af6b-6e4fe19ada12" providerId="AD" clId="Web-{5526BC5D-6DF3-45DF-A446-2565E203B40B}" dt="2018-04-26T12:44:44.024" v="0"/>
        <pc:sldMkLst>
          <pc:docMk/>
          <pc:sldMk cId="1897758193" sldId="342"/>
        </pc:sldMkLst>
      </pc:sldChg>
      <pc:sldChg chg="add">
        <pc:chgData name="CHARLTON ELIZABETH" userId="S::echarlton@owatonna.k12.mn.us::ed2c7363-624f-4001-af6b-6e4fe19ada12" providerId="AD" clId="Web-{5526BC5D-6DF3-45DF-A446-2565E203B40B}" dt="2018-04-26T12:44:44.024" v="0"/>
        <pc:sldMkLst>
          <pc:docMk/>
          <pc:sldMk cId="1644484904" sldId="343"/>
        </pc:sldMkLst>
      </pc:sldChg>
      <pc:sldChg chg="add">
        <pc:chgData name="CHARLTON ELIZABETH" userId="S::echarlton@owatonna.k12.mn.us::ed2c7363-624f-4001-af6b-6e4fe19ada12" providerId="AD" clId="Web-{5526BC5D-6DF3-45DF-A446-2565E203B40B}" dt="2018-04-26T12:44:44.024" v="0"/>
        <pc:sldMkLst>
          <pc:docMk/>
          <pc:sldMk cId="3640867068" sldId="344"/>
        </pc:sldMkLst>
      </pc:sldChg>
      <pc:sldChg chg="add">
        <pc:chgData name="CHARLTON ELIZABETH" userId="S::echarlton@owatonna.k12.mn.us::ed2c7363-624f-4001-af6b-6e4fe19ada12" providerId="AD" clId="Web-{5526BC5D-6DF3-45DF-A446-2565E203B40B}" dt="2018-04-26T12:44:44.024" v="0"/>
        <pc:sldMkLst>
          <pc:docMk/>
          <pc:sldMk cId="2099330502" sldId="345"/>
        </pc:sldMkLst>
      </pc:sldChg>
      <pc:sldChg chg="add">
        <pc:chgData name="CHARLTON ELIZABETH" userId="S::echarlton@owatonna.k12.mn.us::ed2c7363-624f-4001-af6b-6e4fe19ada12" providerId="AD" clId="Web-{5526BC5D-6DF3-45DF-A446-2565E203B40B}" dt="2018-04-26T12:44:44.024" v="0"/>
        <pc:sldMkLst>
          <pc:docMk/>
          <pc:sldMk cId="2745602996" sldId="346"/>
        </pc:sldMkLst>
      </pc:sldChg>
      <pc:sldChg chg="add">
        <pc:chgData name="CHARLTON ELIZABETH" userId="S::echarlton@owatonna.k12.mn.us::ed2c7363-624f-4001-af6b-6e4fe19ada12" providerId="AD" clId="Web-{5526BC5D-6DF3-45DF-A446-2565E203B40B}" dt="2018-04-26T12:44:44.024" v="0"/>
        <pc:sldMkLst>
          <pc:docMk/>
          <pc:sldMk cId="2475484283" sldId="347"/>
        </pc:sldMkLst>
      </pc:sldChg>
      <pc:sldChg chg="add">
        <pc:chgData name="CHARLTON ELIZABETH" userId="S::echarlton@owatonna.k12.mn.us::ed2c7363-624f-4001-af6b-6e4fe19ada12" providerId="AD" clId="Web-{5526BC5D-6DF3-45DF-A446-2565E203B40B}" dt="2018-04-26T12:44:44.024" v="0"/>
        <pc:sldMkLst>
          <pc:docMk/>
          <pc:sldMk cId="3156012971" sldId="348"/>
        </pc:sldMkLst>
      </pc:sldChg>
      <pc:sldChg chg="add">
        <pc:chgData name="CHARLTON ELIZABETH" userId="S::echarlton@owatonna.k12.mn.us::ed2c7363-624f-4001-af6b-6e4fe19ada12" providerId="AD" clId="Web-{5526BC5D-6DF3-45DF-A446-2565E203B40B}" dt="2018-04-26T12:44:44.024" v="0"/>
        <pc:sldMkLst>
          <pc:docMk/>
          <pc:sldMk cId="771522352" sldId="349"/>
        </pc:sldMkLst>
      </pc:sldChg>
      <pc:sldChg chg="add">
        <pc:chgData name="CHARLTON ELIZABETH" userId="S::echarlton@owatonna.k12.mn.us::ed2c7363-624f-4001-af6b-6e4fe19ada12" providerId="AD" clId="Web-{5526BC5D-6DF3-45DF-A446-2565E203B40B}" dt="2018-04-26T12:44:44.024" v="0"/>
        <pc:sldMkLst>
          <pc:docMk/>
          <pc:sldMk cId="77187555" sldId="350"/>
        </pc:sldMkLst>
      </pc:sldChg>
      <pc:sldChg chg="add">
        <pc:chgData name="CHARLTON ELIZABETH" userId="S::echarlton@owatonna.k12.mn.us::ed2c7363-624f-4001-af6b-6e4fe19ada12" providerId="AD" clId="Web-{5526BC5D-6DF3-45DF-A446-2565E203B40B}" dt="2018-04-26T12:44:44.024" v="0"/>
        <pc:sldMkLst>
          <pc:docMk/>
          <pc:sldMk cId="3781618040" sldId="351"/>
        </pc:sldMkLst>
      </pc:sldChg>
      <pc:sldChg chg="modSp new">
        <pc:chgData name="CHARLTON ELIZABETH" userId="S::echarlton@owatonna.k12.mn.us::ed2c7363-624f-4001-af6b-6e4fe19ada12" providerId="AD" clId="Web-{5526BC5D-6DF3-45DF-A446-2565E203B40B}" dt="2018-04-26T12:49:00.442" v="117"/>
        <pc:sldMkLst>
          <pc:docMk/>
          <pc:sldMk cId="1973020871" sldId="352"/>
        </pc:sldMkLst>
        <pc:spChg chg="mod">
          <ac:chgData name="CHARLTON ELIZABETH" userId="S::echarlton@owatonna.k12.mn.us::ed2c7363-624f-4001-af6b-6e4fe19ada12" providerId="AD" clId="Web-{5526BC5D-6DF3-45DF-A446-2565E203B40B}" dt="2018-04-26T12:47:57.689" v="37"/>
          <ac:spMkLst>
            <pc:docMk/>
            <pc:sldMk cId="1973020871" sldId="352"/>
            <ac:spMk id="2" creationId="{DEC43584-19C7-4A88-8264-55B7C02A92F8}"/>
          </ac:spMkLst>
        </pc:spChg>
        <pc:spChg chg="mod">
          <ac:chgData name="CHARLTON ELIZABETH" userId="S::echarlton@owatonna.k12.mn.us::ed2c7363-624f-4001-af6b-6e4fe19ada12" providerId="AD" clId="Web-{5526BC5D-6DF3-45DF-A446-2565E203B40B}" dt="2018-04-26T12:49:00.442" v="117"/>
          <ac:spMkLst>
            <pc:docMk/>
            <pc:sldMk cId="1973020871" sldId="352"/>
            <ac:spMk id="3" creationId="{53490011-A81C-4624-84EC-FBB3465A7B1C}"/>
          </ac:spMkLst>
        </pc:spChg>
      </pc:sldChg>
      <pc:sldChg chg="addSp delSp modSp new">
        <pc:chgData name="CHARLTON ELIZABETH" userId="S::echarlton@owatonna.k12.mn.us::ed2c7363-624f-4001-af6b-6e4fe19ada12" providerId="AD" clId="Web-{5526BC5D-6DF3-45DF-A446-2565E203B40B}" dt="2018-04-26T12:53:26.845" v="225"/>
        <pc:sldMkLst>
          <pc:docMk/>
          <pc:sldMk cId="4051346918" sldId="353"/>
        </pc:sldMkLst>
        <pc:spChg chg="mod">
          <ac:chgData name="CHARLTON ELIZABETH" userId="S::echarlton@owatonna.k12.mn.us::ed2c7363-624f-4001-af6b-6e4fe19ada12" providerId="AD" clId="Web-{5526BC5D-6DF3-45DF-A446-2565E203B40B}" dt="2018-04-26T12:53:26.845" v="225"/>
          <ac:spMkLst>
            <pc:docMk/>
            <pc:sldMk cId="4051346918" sldId="353"/>
            <ac:spMk id="2" creationId="{320DF47B-18E1-4926-9D42-0BD45106B0EE}"/>
          </ac:spMkLst>
        </pc:spChg>
        <pc:spChg chg="del">
          <ac:chgData name="CHARLTON ELIZABETH" userId="S::echarlton@owatonna.k12.mn.us::ed2c7363-624f-4001-af6b-6e4fe19ada12" providerId="AD" clId="Web-{5526BC5D-6DF3-45DF-A446-2565E203B40B}" dt="2018-04-26T12:51:13.370" v="120"/>
          <ac:spMkLst>
            <pc:docMk/>
            <pc:sldMk cId="4051346918" sldId="353"/>
            <ac:spMk id="3" creationId="{316E94BA-22B6-41F6-97F4-6C217FA39C60}"/>
          </ac:spMkLst>
        </pc:spChg>
        <pc:spChg chg="add mod">
          <ac:chgData name="CHARLTON ELIZABETH" userId="S::echarlton@owatonna.k12.mn.us::ed2c7363-624f-4001-af6b-6e4fe19ada12" providerId="AD" clId="Web-{5526BC5D-6DF3-45DF-A446-2565E203B40B}" dt="2018-04-26T12:53:22.251" v="224"/>
          <ac:spMkLst>
            <pc:docMk/>
            <pc:sldMk cId="4051346918" sldId="353"/>
            <ac:spMk id="6" creationId="{6864CC86-B31B-4AF2-9B3F-77DB1247D0BC}"/>
          </ac:spMkLst>
        </pc:spChg>
        <pc:picChg chg="add mod ord">
          <ac:chgData name="CHARLTON ELIZABETH" userId="S::echarlton@owatonna.k12.mn.us::ed2c7363-624f-4001-af6b-6e4fe19ada12" providerId="AD" clId="Web-{5526BC5D-6DF3-45DF-A446-2565E203B40B}" dt="2018-04-26T12:51:59.544" v="130"/>
          <ac:picMkLst>
            <pc:docMk/>
            <pc:sldMk cId="4051346918" sldId="353"/>
            <ac:picMk id="4" creationId="{13756AC6-467B-4934-94E3-FF5D36825461}"/>
          </ac:picMkLst>
        </pc:picChg>
      </pc:sldChg>
      <pc:sldChg chg="modSp new">
        <pc:chgData name="CHARLTON ELIZABETH" userId="S::echarlton@owatonna.k12.mn.us::ed2c7363-624f-4001-af6b-6e4fe19ada12" providerId="AD" clId="Web-{5526BC5D-6DF3-45DF-A446-2565E203B40B}" dt="2018-04-26T12:54:32.473" v="297"/>
        <pc:sldMkLst>
          <pc:docMk/>
          <pc:sldMk cId="842163915" sldId="354"/>
        </pc:sldMkLst>
        <pc:spChg chg="mod">
          <ac:chgData name="CHARLTON ELIZABETH" userId="S::echarlton@owatonna.k12.mn.us::ed2c7363-624f-4001-af6b-6e4fe19ada12" providerId="AD" clId="Web-{5526BC5D-6DF3-45DF-A446-2565E203B40B}" dt="2018-04-26T12:53:54.815" v="235"/>
          <ac:spMkLst>
            <pc:docMk/>
            <pc:sldMk cId="842163915" sldId="354"/>
            <ac:spMk id="2" creationId="{2BF0AD8B-E1AF-48B4-9333-A575ECE6AC86}"/>
          </ac:spMkLst>
        </pc:spChg>
        <pc:spChg chg="mod">
          <ac:chgData name="CHARLTON ELIZABETH" userId="S::echarlton@owatonna.k12.mn.us::ed2c7363-624f-4001-af6b-6e4fe19ada12" providerId="AD" clId="Web-{5526BC5D-6DF3-45DF-A446-2565E203B40B}" dt="2018-04-26T12:54:32.473" v="297"/>
          <ac:spMkLst>
            <pc:docMk/>
            <pc:sldMk cId="842163915" sldId="354"/>
            <ac:spMk id="3" creationId="{5A42135C-23CC-40BE-A060-AD1A11DD28F8}"/>
          </ac:spMkLst>
        </pc:spChg>
      </pc:sldChg>
    </pc:docChg>
  </pc:docChgLst>
  <pc:docChgLst>
    <pc:chgData name="CHARLTON ELIZABETH" userId="S::echarlton@owatonna.k12.mn.us::ed2c7363-624f-4001-af6b-6e4fe19ada12" providerId="AD" clId="Web-{B36EBC24-D6E1-4467-B0D0-D8C3CAD9BAE6}"/>
    <pc:docChg chg="modSld">
      <pc:chgData name="CHARLTON ELIZABETH" userId="S::echarlton@owatonna.k12.mn.us::ed2c7363-624f-4001-af6b-6e4fe19ada12" providerId="AD" clId="Web-{B36EBC24-D6E1-4467-B0D0-D8C3CAD9BAE6}" dt="2018-04-18T13:12:12.425" v="72"/>
      <pc:docMkLst>
        <pc:docMk/>
      </pc:docMkLst>
      <pc:sldChg chg="modSp">
        <pc:chgData name="CHARLTON ELIZABETH" userId="S::echarlton@owatonna.k12.mn.us::ed2c7363-624f-4001-af6b-6e4fe19ada12" providerId="AD" clId="Web-{B36EBC24-D6E1-4467-B0D0-D8C3CAD9BAE6}" dt="2018-04-18T13:12:12.425" v="72"/>
        <pc:sldMkLst>
          <pc:docMk/>
          <pc:sldMk cId="3557998698" sldId="324"/>
        </pc:sldMkLst>
        <pc:spChg chg="mod">
          <ac:chgData name="CHARLTON ELIZABETH" userId="S::echarlton@owatonna.k12.mn.us::ed2c7363-624f-4001-af6b-6e4fe19ada12" providerId="AD" clId="Web-{B36EBC24-D6E1-4467-B0D0-D8C3CAD9BAE6}" dt="2018-04-18T13:12:12.425" v="72"/>
          <ac:spMkLst>
            <pc:docMk/>
            <pc:sldMk cId="3557998698" sldId="324"/>
            <ac:spMk id="3" creationId="{781983E7-8C29-4E00-B077-B5A725FF1B48}"/>
          </ac:spMkLst>
        </pc:spChg>
      </pc:sldChg>
    </pc:docChg>
  </pc:docChgLst>
  <pc:docChgLst>
    <pc:chgData name="CHARLTON ELIZABETH" userId="S::echarlton@owatonna.k12.mn.us::ed2c7363-624f-4001-af6b-6e4fe19ada12" providerId="AD" clId="Web-{25D84108-86BD-4D8D-96D7-0E3EDDB273B9}"/>
    <pc:docChg chg="modSld">
      <pc:chgData name="CHARLTON ELIZABETH" userId="S::echarlton@owatonna.k12.mn.us::ed2c7363-624f-4001-af6b-6e4fe19ada12" providerId="AD" clId="Web-{25D84108-86BD-4D8D-96D7-0E3EDDB273B9}" dt="2018-04-26T17:46:26.951" v="4"/>
      <pc:docMkLst>
        <pc:docMk/>
      </pc:docMkLst>
      <pc:sldChg chg="modSp">
        <pc:chgData name="CHARLTON ELIZABETH" userId="S::echarlton@owatonna.k12.mn.us::ed2c7363-624f-4001-af6b-6e4fe19ada12" providerId="AD" clId="Web-{25D84108-86BD-4D8D-96D7-0E3EDDB273B9}" dt="2018-04-26T17:46:26.686" v="2"/>
        <pc:sldMkLst>
          <pc:docMk/>
          <pc:sldMk cId="1973020871" sldId="352"/>
        </pc:sldMkLst>
        <pc:spChg chg="mod">
          <ac:chgData name="CHARLTON ELIZABETH" userId="S::echarlton@owatonna.k12.mn.us::ed2c7363-624f-4001-af6b-6e4fe19ada12" providerId="AD" clId="Web-{25D84108-86BD-4D8D-96D7-0E3EDDB273B9}" dt="2018-04-26T17:46:26.686" v="2"/>
          <ac:spMkLst>
            <pc:docMk/>
            <pc:sldMk cId="1973020871" sldId="352"/>
            <ac:spMk id="3" creationId="{53490011-A81C-4624-84EC-FBB3465A7B1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4/27/2018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4/27/2018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4/27/2018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8ULR68LTmbw"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9gspElv1yvc"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2PU8ZxQj7eE"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studentowatonnak12mn-my.sharepoint.com/:w:/r/personal/jspatenka4_student_owatonna_k12_mn_us/_layouts/15/WopiFrame.aspx?sourcedoc=%7b83F1A292-5DC3-4597-AB5A-2F7D243B259E%7d&amp;file=Spatenka%20Speech%20outline.docx&amp;action=default" TargetMode="External"/><Relationship Id="rId2" Type="http://schemas.openxmlformats.org/officeDocument/2006/relationships/hyperlink" Target="https://studentowatonnak12mn-my.sharepoint.com/:w:/r/personal/afranklin1_student_owatonna_k12_mn_us/_layouts/15/WopiFrame.aspx?sourcedoc=%7b4D050B62-7A3C-4398-B9EE-38AC63A07EC1%7d&amp;file=Franklin%20Speech%20Outline.docx&amp;action=default" TargetMode="External"/><Relationship Id="rId1" Type="http://schemas.openxmlformats.org/officeDocument/2006/relationships/slideLayout" Target="../slideLayouts/slideLayout2.xml"/><Relationship Id="rId4" Type="http://schemas.openxmlformats.org/officeDocument/2006/relationships/hyperlink" Target="https://studentowatonnak12mn-my.sharepoint.com/:w:/r/personal/ajensen2_student_owatonna_k12_mn_us/_layouts/15/WopiFrame.aspx?sourcedoc=%7bB76729F4-134D-40B5-9E13-B7BDC2DBDD40%7d&amp;file=A.%20Jensen%20Outline.docx&amp;action=default"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47649"/>
            <a:ext cx="9144000" cy="3779421"/>
          </a:xfrm>
        </p:spPr>
        <p:txBody>
          <a:bodyPr>
            <a:noAutofit/>
          </a:bodyPr>
          <a:lstStyle/>
          <a:p>
            <a:r>
              <a:rPr lang="en-US" sz="12500">
                <a:solidFill>
                  <a:schemeClr val="bg1"/>
                </a:solidFill>
              </a:rPr>
              <a:t>Unit 3 </a:t>
            </a:r>
            <a:br>
              <a:rPr lang="en-US" sz="12500">
                <a:solidFill>
                  <a:schemeClr val="bg1"/>
                </a:solidFill>
              </a:rPr>
            </a:br>
            <a:r>
              <a:rPr lang="en-US" sz="12500">
                <a:solidFill>
                  <a:schemeClr val="bg1"/>
                </a:solidFill>
              </a:rPr>
              <a:t>Days 21-25</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EE4FB-CDBF-47EC-BC16-0AEAA0114E10}"/>
              </a:ext>
            </a:extLst>
          </p:cNvPr>
          <p:cNvSpPr>
            <a:spLocks noGrp="1"/>
          </p:cNvSpPr>
          <p:nvPr>
            <p:ph type="title"/>
          </p:nvPr>
        </p:nvSpPr>
        <p:spPr/>
        <p:txBody>
          <a:bodyPr/>
          <a:lstStyle/>
          <a:p>
            <a:r>
              <a:rPr lang="en-US"/>
              <a:t>Passage One</a:t>
            </a:r>
          </a:p>
        </p:txBody>
      </p:sp>
      <p:sp>
        <p:nvSpPr>
          <p:cNvPr id="3" name="Content Placeholder 2">
            <a:extLst>
              <a:ext uri="{FF2B5EF4-FFF2-40B4-BE49-F238E27FC236}">
                <a16:creationId xmlns:a16="http://schemas.microsoft.com/office/drawing/2014/main" id="{32E162A6-84FB-459F-ADC9-6525CD915109}"/>
              </a:ext>
            </a:extLst>
          </p:cNvPr>
          <p:cNvSpPr>
            <a:spLocks noGrp="1"/>
          </p:cNvSpPr>
          <p:nvPr>
            <p:ph idx="1"/>
          </p:nvPr>
        </p:nvSpPr>
        <p:spPr/>
        <p:txBody>
          <a:bodyPr>
            <a:normAutofit/>
          </a:bodyPr>
          <a:lstStyle/>
          <a:p>
            <a:pPr marL="0" indent="0">
              <a:buNone/>
            </a:pPr>
            <a:r>
              <a:rPr lang="en-US" sz="3600"/>
              <a:t>Reading for pleasure is a waste of time. People who spend hour upon hour reading don’t live in the real world. They don’t really learn anything that is useful about how to deal with everyday people and problems. Plus, teachers always make us read things that are boring.</a:t>
            </a:r>
          </a:p>
        </p:txBody>
      </p:sp>
    </p:spTree>
    <p:extLst>
      <p:ext uri="{BB962C8B-B14F-4D97-AF65-F5344CB8AC3E}">
        <p14:creationId xmlns:p14="http://schemas.microsoft.com/office/powerpoint/2010/main" val="4216623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86C93-5100-4EB9-B3EE-5656746D681C}"/>
              </a:ext>
            </a:extLst>
          </p:cNvPr>
          <p:cNvSpPr>
            <a:spLocks noGrp="1"/>
          </p:cNvSpPr>
          <p:nvPr>
            <p:ph type="title"/>
          </p:nvPr>
        </p:nvSpPr>
        <p:spPr>
          <a:xfrm>
            <a:off x="175260" y="-205265"/>
            <a:ext cx="10515600" cy="1325563"/>
          </a:xfrm>
        </p:spPr>
        <p:txBody>
          <a:bodyPr/>
          <a:lstStyle/>
          <a:p>
            <a:r>
              <a:rPr lang="en-US"/>
              <a:t>Passage Two</a:t>
            </a:r>
          </a:p>
        </p:txBody>
      </p:sp>
      <p:sp>
        <p:nvSpPr>
          <p:cNvPr id="3" name="Content Placeholder 2">
            <a:extLst>
              <a:ext uri="{FF2B5EF4-FFF2-40B4-BE49-F238E27FC236}">
                <a16:creationId xmlns:a16="http://schemas.microsoft.com/office/drawing/2014/main" id="{D54452AD-E003-4BBC-B75F-5D31E3E3ECC3}"/>
              </a:ext>
            </a:extLst>
          </p:cNvPr>
          <p:cNvSpPr>
            <a:spLocks noGrp="1"/>
          </p:cNvSpPr>
          <p:nvPr>
            <p:ph idx="1"/>
          </p:nvPr>
        </p:nvSpPr>
        <p:spPr>
          <a:xfrm>
            <a:off x="342900" y="937260"/>
            <a:ext cx="11430000" cy="5920740"/>
          </a:xfrm>
        </p:spPr>
        <p:txBody>
          <a:bodyPr>
            <a:normAutofit fontScale="92500" lnSpcReduction="10000"/>
          </a:bodyPr>
          <a:lstStyle/>
          <a:p>
            <a:pPr marL="0" indent="0">
              <a:buNone/>
            </a:pPr>
            <a:r>
              <a:rPr lang="en-US" sz="3900"/>
              <a:t>Parents always talk about how if schools had uniforms, everything would be so much easier. You wouldn’t get caught up on looks and would learn the skills you need. I disagree with this, and I think that school uniforms would put a restriction on our creativity. We dress the way we do for a certain reason. Clothes give us expression and the ability to use color and patterns. The first impression we get of people is usually clothes, facial expression, and language. If we all wear the same thing, we don’t get to see what people are like on the inside. Usually girls wear pink and frilly things. Skaters wear baggy pants. Goths wear black. Clothes don’t distract us from learning, it simply lets us inspire our imaginations and lights up our worlds.​</a:t>
            </a:r>
          </a:p>
          <a:p>
            <a:pPr marL="0" indent="0">
              <a:buNone/>
            </a:pPr>
            <a:endParaRPr lang="en-US"/>
          </a:p>
        </p:txBody>
      </p:sp>
    </p:spTree>
    <p:extLst>
      <p:ext uri="{BB962C8B-B14F-4D97-AF65-F5344CB8AC3E}">
        <p14:creationId xmlns:p14="http://schemas.microsoft.com/office/powerpoint/2010/main" val="2926224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B63B6-3774-4FCC-8683-FC1B07698E14}"/>
              </a:ext>
            </a:extLst>
          </p:cNvPr>
          <p:cNvSpPr>
            <a:spLocks noGrp="1"/>
          </p:cNvSpPr>
          <p:nvPr>
            <p:ph type="title"/>
          </p:nvPr>
        </p:nvSpPr>
        <p:spPr/>
        <p:txBody>
          <a:bodyPr/>
          <a:lstStyle/>
          <a:p>
            <a:r>
              <a:rPr lang="en-US"/>
              <a:t>Passage Three</a:t>
            </a:r>
          </a:p>
        </p:txBody>
      </p:sp>
      <p:sp>
        <p:nvSpPr>
          <p:cNvPr id="3" name="Content Placeholder 2">
            <a:extLst>
              <a:ext uri="{FF2B5EF4-FFF2-40B4-BE49-F238E27FC236}">
                <a16:creationId xmlns:a16="http://schemas.microsoft.com/office/drawing/2014/main" id="{3D8A1550-3851-4DC4-870F-A1753952E91D}"/>
              </a:ext>
            </a:extLst>
          </p:cNvPr>
          <p:cNvSpPr>
            <a:spLocks noGrp="1"/>
          </p:cNvSpPr>
          <p:nvPr>
            <p:ph idx="1"/>
          </p:nvPr>
        </p:nvSpPr>
        <p:spPr/>
        <p:txBody>
          <a:bodyPr/>
          <a:lstStyle/>
          <a:p>
            <a:pPr marL="0" indent="0" fontAlgn="base">
              <a:buNone/>
            </a:pPr>
            <a:r>
              <a:rPr lang="en-US" sz="3600"/>
              <a:t>Eating tomatoes is one of the best things you can do. These beautiful, red fruit not only thrill your taste buds and brighten your plate, they help fight disease. Studies show that people who eat tomatoes, and lots of them, lower their risk of cancer because tomatoes contain lycopene, a powerful antioxidant.​</a:t>
            </a:r>
          </a:p>
          <a:p>
            <a:pPr marL="0" indent="0" fontAlgn="base">
              <a:buNone/>
            </a:pPr>
            <a:r>
              <a:rPr lang="en-US" sz="3600"/>
              <a:t>-Tomato Farmers of America</a:t>
            </a:r>
          </a:p>
          <a:p>
            <a:pPr marL="0" indent="0">
              <a:buNone/>
            </a:pPr>
            <a:endParaRPr lang="en-US"/>
          </a:p>
        </p:txBody>
      </p:sp>
    </p:spTree>
    <p:extLst>
      <p:ext uri="{BB962C8B-B14F-4D97-AF65-F5344CB8AC3E}">
        <p14:creationId xmlns:p14="http://schemas.microsoft.com/office/powerpoint/2010/main" val="3842675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146DA-F477-45D7-8482-346A417E6AA8}"/>
              </a:ext>
            </a:extLst>
          </p:cNvPr>
          <p:cNvSpPr>
            <a:spLocks noGrp="1"/>
          </p:cNvSpPr>
          <p:nvPr>
            <p:ph type="title"/>
          </p:nvPr>
        </p:nvSpPr>
        <p:spPr>
          <a:xfrm>
            <a:off x="838200" y="342900"/>
            <a:ext cx="10515600" cy="1325563"/>
          </a:xfrm>
          <a:noFill/>
        </p:spPr>
        <p:txBody>
          <a:bodyPr/>
          <a:lstStyle/>
          <a:p>
            <a:r>
              <a:rPr lang="en-US"/>
              <a:t>How to Manipulate Your Audience Ad Sort</a:t>
            </a:r>
          </a:p>
        </p:txBody>
      </p:sp>
      <p:sp>
        <p:nvSpPr>
          <p:cNvPr id="3" name="Content Placeholder 2">
            <a:extLst>
              <a:ext uri="{FF2B5EF4-FFF2-40B4-BE49-F238E27FC236}">
                <a16:creationId xmlns:a16="http://schemas.microsoft.com/office/drawing/2014/main" id="{057623B6-B203-4272-A1E3-0319FFC25DD1}"/>
              </a:ext>
            </a:extLst>
          </p:cNvPr>
          <p:cNvSpPr>
            <a:spLocks noGrp="1"/>
          </p:cNvSpPr>
          <p:nvPr>
            <p:ph idx="1"/>
          </p:nvPr>
        </p:nvSpPr>
        <p:spPr/>
        <p:txBody>
          <a:bodyPr vert="horz" lIns="91440" tIns="45720" rIns="91440" bIns="45720" rtlCol="0" anchor="t">
            <a:normAutofit/>
          </a:bodyPr>
          <a:lstStyle/>
          <a:p>
            <a:pPr marL="514350" indent="-514350">
              <a:lnSpc>
                <a:spcPct val="110000"/>
              </a:lnSpc>
              <a:buAutoNum type="arabicPeriod"/>
            </a:pPr>
            <a:r>
              <a:rPr lang="en-US" sz="4000">
                <a:cs typeface="Calibri"/>
              </a:rPr>
              <a:t>Sort the ads. There is no correct answer!</a:t>
            </a:r>
          </a:p>
          <a:p>
            <a:pPr marL="514350" indent="-514350">
              <a:lnSpc>
                <a:spcPct val="110000"/>
              </a:lnSpc>
              <a:buAutoNum type="arabicPeriod"/>
            </a:pPr>
            <a:r>
              <a:rPr lang="en-US" sz="4000">
                <a:cs typeface="Calibri"/>
              </a:rPr>
              <a:t>Take notes in your notebook on how you grouped the ads.</a:t>
            </a:r>
          </a:p>
          <a:p>
            <a:pPr marL="514350" indent="-514350">
              <a:lnSpc>
                <a:spcPct val="110000"/>
              </a:lnSpc>
              <a:buAutoNum type="arabicPeriod"/>
            </a:pPr>
            <a:r>
              <a:rPr lang="en-US" sz="4000">
                <a:cs typeface="Calibri"/>
              </a:rPr>
              <a:t>Be prepared to share</a:t>
            </a:r>
          </a:p>
        </p:txBody>
      </p:sp>
    </p:spTree>
    <p:extLst>
      <p:ext uri="{BB962C8B-B14F-4D97-AF65-F5344CB8AC3E}">
        <p14:creationId xmlns:p14="http://schemas.microsoft.com/office/powerpoint/2010/main" val="3136878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BEF63-17B9-4116-8D5A-BE133F8A7E82}"/>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5F5DBF8B-648C-4F18-AB47-33DEBF0676A9}"/>
              </a:ext>
            </a:extLst>
          </p:cNvPr>
          <p:cNvPicPr>
            <a:picLocks noGrp="1" noChangeAspect="1"/>
          </p:cNvPicPr>
          <p:nvPr>
            <p:ph idx="1"/>
          </p:nvPr>
        </p:nvPicPr>
        <p:blipFill>
          <a:blip r:embed="rId2"/>
          <a:stretch>
            <a:fillRect/>
          </a:stretch>
        </p:blipFill>
        <p:spPr>
          <a:xfrm>
            <a:off x="665672" y="133350"/>
            <a:ext cx="10852030" cy="6546495"/>
          </a:xfrm>
          <a:prstGeom prst="rect">
            <a:avLst/>
          </a:prstGeom>
        </p:spPr>
      </p:pic>
    </p:spTree>
    <p:extLst>
      <p:ext uri="{BB962C8B-B14F-4D97-AF65-F5344CB8AC3E}">
        <p14:creationId xmlns:p14="http://schemas.microsoft.com/office/powerpoint/2010/main" val="992698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E8198-FD8C-4D1B-BF7F-AAB92EF382DA}"/>
              </a:ext>
            </a:extLst>
          </p:cNvPr>
          <p:cNvSpPr>
            <a:spLocks noGrp="1"/>
          </p:cNvSpPr>
          <p:nvPr>
            <p:ph type="title"/>
          </p:nvPr>
        </p:nvSpPr>
        <p:spPr/>
        <p:txBody>
          <a:bodyPr/>
          <a:lstStyle/>
          <a:p>
            <a:r>
              <a:rPr lang="en-US"/>
              <a:t>Ethos</a:t>
            </a:r>
          </a:p>
        </p:txBody>
      </p:sp>
      <p:sp>
        <p:nvSpPr>
          <p:cNvPr id="3" name="Content Placeholder 2">
            <a:extLst>
              <a:ext uri="{FF2B5EF4-FFF2-40B4-BE49-F238E27FC236}">
                <a16:creationId xmlns:a16="http://schemas.microsoft.com/office/drawing/2014/main" id="{9637D4E8-97AA-4B9C-B722-5A0AD9564FE3}"/>
              </a:ext>
            </a:extLst>
          </p:cNvPr>
          <p:cNvSpPr>
            <a:spLocks noGrp="1"/>
          </p:cNvSpPr>
          <p:nvPr>
            <p:ph idx="1"/>
          </p:nvPr>
        </p:nvSpPr>
        <p:spPr/>
        <p:txBody>
          <a:bodyPr vert="horz" lIns="91440" tIns="45720" rIns="91440" bIns="45720" rtlCol="0" anchor="t">
            <a:normAutofit/>
          </a:bodyPr>
          <a:lstStyle/>
          <a:p>
            <a:pPr>
              <a:buNone/>
            </a:pPr>
            <a:r>
              <a:rPr lang="en-US" sz="3600" b="1"/>
              <a:t>The credibility of the speaker/writer.</a:t>
            </a:r>
            <a:endParaRPr lang="en-US" sz="3600"/>
          </a:p>
          <a:p>
            <a:pPr>
              <a:buNone/>
            </a:pPr>
            <a:r>
              <a:rPr lang="en-US" sz="3600"/>
              <a:t>Speaker/Writer-Audience/Reader trust</a:t>
            </a:r>
          </a:p>
          <a:p>
            <a:pPr>
              <a:buNone/>
            </a:pPr>
            <a:br>
              <a:rPr lang="en-US">
                <a:latin typeface="+mn-ea"/>
                <a:cs typeface="+mn-ea"/>
              </a:rPr>
            </a:br>
            <a:endParaRPr lang="en-US"/>
          </a:p>
        </p:txBody>
      </p:sp>
    </p:spTree>
    <p:extLst>
      <p:ext uri="{BB962C8B-B14F-4D97-AF65-F5344CB8AC3E}">
        <p14:creationId xmlns:p14="http://schemas.microsoft.com/office/powerpoint/2010/main" val="274047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13A61-806E-45CC-8E76-9C68D092660E}"/>
              </a:ext>
            </a:extLst>
          </p:cNvPr>
          <p:cNvSpPr>
            <a:spLocks noGrp="1"/>
          </p:cNvSpPr>
          <p:nvPr>
            <p:ph type="title"/>
          </p:nvPr>
        </p:nvSpPr>
        <p:spPr/>
        <p:txBody>
          <a:bodyPr/>
          <a:lstStyle/>
          <a:p>
            <a:r>
              <a:rPr lang="en-US"/>
              <a:t>Pathos</a:t>
            </a:r>
          </a:p>
        </p:txBody>
      </p:sp>
      <p:sp>
        <p:nvSpPr>
          <p:cNvPr id="3" name="Content Placeholder 2">
            <a:extLst>
              <a:ext uri="{FF2B5EF4-FFF2-40B4-BE49-F238E27FC236}">
                <a16:creationId xmlns:a16="http://schemas.microsoft.com/office/drawing/2014/main" id="{6DC5DCDC-1DDB-4894-A610-451A5EC0F0D3}"/>
              </a:ext>
            </a:extLst>
          </p:cNvPr>
          <p:cNvSpPr>
            <a:spLocks noGrp="1"/>
          </p:cNvSpPr>
          <p:nvPr>
            <p:ph idx="1"/>
          </p:nvPr>
        </p:nvSpPr>
        <p:spPr/>
        <p:txBody>
          <a:bodyPr vert="horz" lIns="91440" tIns="45720" rIns="91440" bIns="45720" rtlCol="0" anchor="t">
            <a:normAutofit/>
          </a:bodyPr>
          <a:lstStyle/>
          <a:p>
            <a:pPr>
              <a:buNone/>
            </a:pPr>
            <a:r>
              <a:rPr lang="en-US" sz="3600" b="1"/>
              <a:t>An appeal to emotion.</a:t>
            </a:r>
            <a:endParaRPr lang="en-US" sz="3600"/>
          </a:p>
          <a:p>
            <a:pPr>
              <a:buNone/>
            </a:pPr>
            <a:r>
              <a:rPr lang="en-US" sz="3600"/>
              <a:t>Using an audience’s emotions makes them feel personally </a:t>
            </a:r>
            <a:r>
              <a:rPr lang="en-US" sz="3600" i="1"/>
              <a:t>connected to the issue</a:t>
            </a:r>
            <a:r>
              <a:rPr lang="en-US" sz="3600"/>
              <a:t>.</a:t>
            </a:r>
          </a:p>
          <a:p>
            <a:pPr>
              <a:buNone/>
            </a:pPr>
            <a:r>
              <a:rPr lang="en-US" sz="3600"/>
              <a:t>Be careful with this one!</a:t>
            </a:r>
          </a:p>
          <a:p>
            <a:pPr>
              <a:buNone/>
            </a:pPr>
            <a:br>
              <a:rPr lang="en-US">
                <a:latin typeface="+mn-ea"/>
                <a:cs typeface="+mn-ea"/>
              </a:rPr>
            </a:br>
            <a:endParaRPr lang="en-US"/>
          </a:p>
        </p:txBody>
      </p:sp>
    </p:spTree>
    <p:extLst>
      <p:ext uri="{BB962C8B-B14F-4D97-AF65-F5344CB8AC3E}">
        <p14:creationId xmlns:p14="http://schemas.microsoft.com/office/powerpoint/2010/main" val="1125088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8E220-1B29-4CE7-83FB-99A1236D0E9A}"/>
              </a:ext>
            </a:extLst>
          </p:cNvPr>
          <p:cNvSpPr>
            <a:spLocks noGrp="1"/>
          </p:cNvSpPr>
          <p:nvPr>
            <p:ph type="title"/>
          </p:nvPr>
        </p:nvSpPr>
        <p:spPr/>
        <p:txBody>
          <a:bodyPr/>
          <a:lstStyle/>
          <a:p>
            <a:r>
              <a:rPr lang="en-US"/>
              <a:t>Logos</a:t>
            </a:r>
          </a:p>
        </p:txBody>
      </p:sp>
      <p:sp>
        <p:nvSpPr>
          <p:cNvPr id="3" name="Content Placeholder 2">
            <a:extLst>
              <a:ext uri="{FF2B5EF4-FFF2-40B4-BE49-F238E27FC236}">
                <a16:creationId xmlns:a16="http://schemas.microsoft.com/office/drawing/2014/main" id="{2B8D6836-F344-4468-B89D-77790E1EB1C5}"/>
              </a:ext>
            </a:extLst>
          </p:cNvPr>
          <p:cNvSpPr>
            <a:spLocks noGrp="1"/>
          </p:cNvSpPr>
          <p:nvPr>
            <p:ph idx="1"/>
          </p:nvPr>
        </p:nvSpPr>
        <p:spPr/>
        <p:txBody>
          <a:bodyPr vert="horz" lIns="91440" tIns="45720" rIns="91440" bIns="45720" rtlCol="0" anchor="t">
            <a:normAutofit/>
          </a:bodyPr>
          <a:lstStyle/>
          <a:p>
            <a:pPr marL="0" indent="0">
              <a:buNone/>
            </a:pPr>
            <a:r>
              <a:rPr lang="en-US" sz="3600"/>
              <a:t>The use of logic, reasoning, evidence, and facts to support an argument.</a:t>
            </a:r>
            <a:endParaRPr lang="en-US"/>
          </a:p>
        </p:txBody>
      </p:sp>
    </p:spTree>
    <p:extLst>
      <p:ext uri="{BB962C8B-B14F-4D97-AF65-F5344CB8AC3E}">
        <p14:creationId xmlns:p14="http://schemas.microsoft.com/office/powerpoint/2010/main" val="2188321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ED8147D4-038F-46A4-AFC9-0AE3F5470C8B}"/>
              </a:ext>
            </a:extLst>
          </p:cNvPr>
          <p:cNvPicPr>
            <a:picLocks noGrp="1" noChangeAspect="1"/>
          </p:cNvPicPr>
          <p:nvPr>
            <p:ph idx="1"/>
          </p:nvPr>
        </p:nvPicPr>
        <p:blipFill>
          <a:blip r:embed="rId2"/>
          <a:stretch>
            <a:fillRect/>
          </a:stretch>
        </p:blipFill>
        <p:spPr>
          <a:xfrm>
            <a:off x="2747693" y="1276598"/>
            <a:ext cx="9317307" cy="5617915"/>
          </a:xfrm>
          <a:prstGeom prst="rect">
            <a:avLst/>
          </a:prstGeom>
        </p:spPr>
      </p:pic>
      <p:sp>
        <p:nvSpPr>
          <p:cNvPr id="9" name="TextBox 8">
            <a:extLst>
              <a:ext uri="{FF2B5EF4-FFF2-40B4-BE49-F238E27FC236}">
                <a16:creationId xmlns:a16="http://schemas.microsoft.com/office/drawing/2014/main" id="{EA8C7FF9-51C5-4AD6-AFFF-A0E7EDCE2F29}"/>
              </a:ext>
            </a:extLst>
          </p:cNvPr>
          <p:cNvSpPr txBox="1"/>
          <p:nvPr/>
        </p:nvSpPr>
        <p:spPr>
          <a:xfrm>
            <a:off x="485775" y="295275"/>
            <a:ext cx="5566914" cy="341632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a:latin typeface="Arial"/>
                <a:cs typeface="Arial"/>
              </a:rPr>
              <a:t>Turn and Talk:</a:t>
            </a:r>
            <a:r>
              <a:rPr lang="en-US" sz="3600">
                <a:latin typeface="Arial"/>
                <a:cs typeface="Arial"/>
              </a:rPr>
              <a:t> What would happen if you just had ONE of these? How many do you think a “good” argument should have?</a:t>
            </a:r>
            <a:endParaRPr lang="en-US" sz="2800"/>
          </a:p>
        </p:txBody>
      </p:sp>
      <p:sp>
        <p:nvSpPr>
          <p:cNvPr id="10" name="TextBox 9">
            <a:extLst>
              <a:ext uri="{FF2B5EF4-FFF2-40B4-BE49-F238E27FC236}">
                <a16:creationId xmlns:a16="http://schemas.microsoft.com/office/drawing/2014/main" id="{D03E09EF-71A0-43CF-B512-7709E6C0F2F9}"/>
              </a:ext>
            </a:extLst>
          </p:cNvPr>
          <p:cNvSpPr txBox="1"/>
          <p:nvPr/>
        </p:nvSpPr>
        <p:spPr>
          <a:xfrm>
            <a:off x="3048000" y="3200400"/>
            <a:ext cx="60960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Tree>
    <p:extLst>
      <p:ext uri="{BB962C8B-B14F-4D97-AF65-F5344CB8AC3E}">
        <p14:creationId xmlns:p14="http://schemas.microsoft.com/office/powerpoint/2010/main" val="13078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B683D-F793-4B8E-B3C8-303437031022}"/>
              </a:ext>
            </a:extLst>
          </p:cNvPr>
          <p:cNvSpPr>
            <a:spLocks noGrp="1"/>
          </p:cNvSpPr>
          <p:nvPr>
            <p:ph type="title"/>
          </p:nvPr>
        </p:nvSpPr>
        <p:spPr/>
        <p:txBody>
          <a:bodyPr/>
          <a:lstStyle/>
          <a:p>
            <a:r>
              <a:rPr lang="en-US">
                <a:cs typeface="Calibri Light"/>
              </a:rPr>
              <a:t>Re-Sort the Ads</a:t>
            </a:r>
            <a:endParaRPr lang="en-US"/>
          </a:p>
        </p:txBody>
      </p:sp>
      <p:sp>
        <p:nvSpPr>
          <p:cNvPr id="3" name="Content Placeholder 2">
            <a:extLst>
              <a:ext uri="{FF2B5EF4-FFF2-40B4-BE49-F238E27FC236}">
                <a16:creationId xmlns:a16="http://schemas.microsoft.com/office/drawing/2014/main" id="{A1969923-9840-47D7-BB93-A37D237DE2D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96895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4E6F0-4A5F-4539-8D96-2FC9420FD47B}"/>
              </a:ext>
            </a:extLst>
          </p:cNvPr>
          <p:cNvSpPr>
            <a:spLocks noGrp="1"/>
          </p:cNvSpPr>
          <p:nvPr>
            <p:ph type="ctrTitle"/>
          </p:nvPr>
        </p:nvSpPr>
        <p:spPr>
          <a:xfrm>
            <a:off x="1524000" y="1826901"/>
            <a:ext cx="9144000" cy="2387600"/>
          </a:xfrm>
        </p:spPr>
        <p:txBody>
          <a:bodyPr>
            <a:normAutofit/>
          </a:bodyPr>
          <a:lstStyle/>
          <a:p>
            <a:r>
              <a:rPr lang="en-US" sz="11500">
                <a:solidFill>
                  <a:schemeClr val="bg1"/>
                </a:solidFill>
              </a:rPr>
              <a:t>Day 21</a:t>
            </a:r>
          </a:p>
        </p:txBody>
      </p:sp>
    </p:spTree>
    <p:extLst>
      <p:ext uri="{BB962C8B-B14F-4D97-AF65-F5344CB8AC3E}">
        <p14:creationId xmlns:p14="http://schemas.microsoft.com/office/powerpoint/2010/main" val="294648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1134A-3915-4CA6-8290-4E36ACF0D855}"/>
              </a:ext>
            </a:extLst>
          </p:cNvPr>
          <p:cNvSpPr>
            <a:spLocks noGrp="1"/>
          </p:cNvSpPr>
          <p:nvPr>
            <p:ph type="title"/>
          </p:nvPr>
        </p:nvSpPr>
        <p:spPr>
          <a:xfrm>
            <a:off x="363747" y="361950"/>
            <a:ext cx="11458754" cy="1325563"/>
          </a:xfrm>
          <a:noFill/>
        </p:spPr>
        <p:txBody>
          <a:bodyPr/>
          <a:lstStyle/>
          <a:p>
            <a:r>
              <a:rPr lang="en-US"/>
              <a:t>Examples of Ethos, Pathos, Logos in Commercials</a:t>
            </a:r>
          </a:p>
        </p:txBody>
      </p:sp>
      <p:sp>
        <p:nvSpPr>
          <p:cNvPr id="3" name="Content Placeholder 2">
            <a:extLst>
              <a:ext uri="{FF2B5EF4-FFF2-40B4-BE49-F238E27FC236}">
                <a16:creationId xmlns:a16="http://schemas.microsoft.com/office/drawing/2014/main" id="{AAE6D2B5-19E1-4234-A8EF-E6A21BCA4C65}"/>
              </a:ext>
            </a:extLst>
          </p:cNvPr>
          <p:cNvSpPr>
            <a:spLocks noGrp="1"/>
          </p:cNvSpPr>
          <p:nvPr>
            <p:ph idx="1"/>
          </p:nvPr>
        </p:nvSpPr>
        <p:spPr/>
        <p:txBody>
          <a:bodyPr vert="horz" lIns="91440" tIns="45720" rIns="91440" bIns="45720" rtlCol="0" anchor="t">
            <a:normAutofit/>
          </a:bodyPr>
          <a:lstStyle/>
          <a:p>
            <a:pPr marL="0" indent="0">
              <a:buNone/>
            </a:pPr>
            <a:r>
              <a:rPr lang="en-US" sz="3600"/>
              <a:t>While we watch, identify the PROMINENT technique. Some will use more than one, but each one has one that is used more than the others.</a:t>
            </a:r>
          </a:p>
        </p:txBody>
      </p:sp>
    </p:spTree>
    <p:extLst>
      <p:ext uri="{BB962C8B-B14F-4D97-AF65-F5344CB8AC3E}">
        <p14:creationId xmlns:p14="http://schemas.microsoft.com/office/powerpoint/2010/main" val="784060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469EF-338B-4B58-8317-D41FF22BC669}"/>
              </a:ext>
            </a:extLst>
          </p:cNvPr>
          <p:cNvSpPr>
            <a:spLocks noGrp="1"/>
          </p:cNvSpPr>
          <p:nvPr>
            <p:ph type="title"/>
          </p:nvPr>
        </p:nvSpPr>
        <p:spPr/>
        <p:txBody>
          <a:bodyPr/>
          <a:lstStyle/>
          <a:p>
            <a:endParaRPr lang="en-US"/>
          </a:p>
        </p:txBody>
      </p:sp>
      <p:pic>
        <p:nvPicPr>
          <p:cNvPr id="4" name="Picture 4">
            <a:hlinkClick r:id="" action="ppaction://media"/>
            <a:extLst>
              <a:ext uri="{FF2B5EF4-FFF2-40B4-BE49-F238E27FC236}">
                <a16:creationId xmlns:a16="http://schemas.microsoft.com/office/drawing/2014/main" id="{FBC93C94-3A2B-4F15-9AD5-0349D5101B23}"/>
              </a:ext>
            </a:extLst>
          </p:cNvPr>
          <p:cNvPicPr>
            <a:picLocks noGrp="1" noRot="1" noChangeAspect="1"/>
          </p:cNvPicPr>
          <p:nvPr>
            <p:ph idx="1"/>
            <a:videoFile r:link="rId1"/>
          </p:nvPr>
        </p:nvPicPr>
        <p:blipFill>
          <a:blip r:embed="rId3"/>
          <a:stretch>
            <a:fillRect/>
          </a:stretch>
        </p:blipFill>
        <p:spPr>
          <a:xfrm>
            <a:off x="2457450" y="676275"/>
            <a:ext cx="7585494" cy="5476335"/>
          </a:xfrm>
          <a:prstGeom prst="rect">
            <a:avLst/>
          </a:prstGeom>
        </p:spPr>
      </p:pic>
    </p:spTree>
    <p:extLst>
      <p:ext uri="{BB962C8B-B14F-4D97-AF65-F5344CB8AC3E}">
        <p14:creationId xmlns:p14="http://schemas.microsoft.com/office/powerpoint/2010/main" val="18925422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981DF-1287-4CFB-9804-7BEF0BAB39DB}"/>
              </a:ext>
            </a:extLst>
          </p:cNvPr>
          <p:cNvSpPr>
            <a:spLocks noGrp="1"/>
          </p:cNvSpPr>
          <p:nvPr>
            <p:ph type="title"/>
          </p:nvPr>
        </p:nvSpPr>
        <p:spPr/>
        <p:txBody>
          <a:bodyPr/>
          <a:lstStyle/>
          <a:p>
            <a:endParaRPr lang="en-US"/>
          </a:p>
        </p:txBody>
      </p:sp>
      <p:pic>
        <p:nvPicPr>
          <p:cNvPr id="4" name="Picture 4">
            <a:hlinkClick r:id="" action="ppaction://media"/>
            <a:extLst>
              <a:ext uri="{FF2B5EF4-FFF2-40B4-BE49-F238E27FC236}">
                <a16:creationId xmlns:a16="http://schemas.microsoft.com/office/drawing/2014/main" id="{6F90BEC9-731F-41F6-B578-8C721E6298B1}"/>
              </a:ext>
            </a:extLst>
          </p:cNvPr>
          <p:cNvPicPr>
            <a:picLocks noGrp="1" noRot="1" noChangeAspect="1"/>
          </p:cNvPicPr>
          <p:nvPr>
            <p:ph idx="1"/>
            <a:videoFile r:link="rId1"/>
          </p:nvPr>
        </p:nvPicPr>
        <p:blipFill>
          <a:blip r:embed="rId3"/>
          <a:stretch>
            <a:fillRect/>
          </a:stretch>
        </p:blipFill>
        <p:spPr>
          <a:xfrm>
            <a:off x="2276475" y="952500"/>
            <a:ext cx="8127880" cy="5131279"/>
          </a:xfrm>
          <a:prstGeom prst="rect">
            <a:avLst/>
          </a:prstGeom>
        </p:spPr>
      </p:pic>
    </p:spTree>
    <p:extLst>
      <p:ext uri="{BB962C8B-B14F-4D97-AF65-F5344CB8AC3E}">
        <p14:creationId xmlns:p14="http://schemas.microsoft.com/office/powerpoint/2010/main" val="22745505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8417E-2102-44EE-BC0B-67B1571FA7D0}"/>
              </a:ext>
            </a:extLst>
          </p:cNvPr>
          <p:cNvSpPr>
            <a:spLocks noGrp="1"/>
          </p:cNvSpPr>
          <p:nvPr>
            <p:ph type="title"/>
          </p:nvPr>
        </p:nvSpPr>
        <p:spPr/>
        <p:txBody>
          <a:bodyPr/>
          <a:lstStyle/>
          <a:p>
            <a:endParaRPr lang="en-US"/>
          </a:p>
        </p:txBody>
      </p:sp>
      <p:pic>
        <p:nvPicPr>
          <p:cNvPr id="4" name="Picture 4">
            <a:hlinkClick r:id="" action="ppaction://media"/>
            <a:extLst>
              <a:ext uri="{FF2B5EF4-FFF2-40B4-BE49-F238E27FC236}">
                <a16:creationId xmlns:a16="http://schemas.microsoft.com/office/drawing/2014/main" id="{BD869C5D-80A2-4C8D-80C4-B20AA42905A8}"/>
              </a:ext>
            </a:extLst>
          </p:cNvPr>
          <p:cNvPicPr>
            <a:picLocks noGrp="1" noRot="1" noChangeAspect="1"/>
          </p:cNvPicPr>
          <p:nvPr>
            <p:ph idx="1"/>
            <a:videoFile r:link="rId1"/>
          </p:nvPr>
        </p:nvPicPr>
        <p:blipFill>
          <a:blip r:embed="rId3"/>
          <a:stretch>
            <a:fillRect/>
          </a:stretch>
        </p:blipFill>
        <p:spPr>
          <a:xfrm>
            <a:off x="2105025" y="885825"/>
            <a:ext cx="7930551" cy="5085271"/>
          </a:xfrm>
          <a:prstGeom prst="rect">
            <a:avLst/>
          </a:prstGeom>
        </p:spPr>
      </p:pic>
    </p:spTree>
    <p:extLst>
      <p:ext uri="{BB962C8B-B14F-4D97-AF65-F5344CB8AC3E}">
        <p14:creationId xmlns:p14="http://schemas.microsoft.com/office/powerpoint/2010/main" val="3247603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C8970-FBFF-40E7-AC5C-68E06490AF92}"/>
              </a:ext>
            </a:extLst>
          </p:cNvPr>
          <p:cNvSpPr>
            <a:spLocks noGrp="1"/>
          </p:cNvSpPr>
          <p:nvPr>
            <p:ph type="title"/>
          </p:nvPr>
        </p:nvSpPr>
        <p:spPr/>
        <p:txBody>
          <a:bodyPr/>
          <a:lstStyle/>
          <a:p>
            <a:r>
              <a:rPr lang="en-US"/>
              <a:t>Argument Tree: Explanation</a:t>
            </a:r>
          </a:p>
        </p:txBody>
      </p:sp>
      <p:sp>
        <p:nvSpPr>
          <p:cNvPr id="3" name="Content Placeholder 2">
            <a:extLst>
              <a:ext uri="{FF2B5EF4-FFF2-40B4-BE49-F238E27FC236}">
                <a16:creationId xmlns:a16="http://schemas.microsoft.com/office/drawing/2014/main" id="{781983E7-8C29-4E00-B077-B5A725FF1B48}"/>
              </a:ext>
            </a:extLst>
          </p:cNvPr>
          <p:cNvSpPr>
            <a:spLocks noGrp="1"/>
          </p:cNvSpPr>
          <p:nvPr>
            <p:ph idx="1"/>
          </p:nvPr>
        </p:nvSpPr>
        <p:spPr>
          <a:xfrm>
            <a:off x="838200" y="1538078"/>
            <a:ext cx="10515600" cy="4998319"/>
          </a:xfrm>
        </p:spPr>
        <p:txBody>
          <a:bodyPr vert="horz" lIns="91440" tIns="45720" rIns="91440" bIns="45720" rtlCol="0" anchor="t">
            <a:normAutofit/>
          </a:bodyPr>
          <a:lstStyle/>
          <a:p>
            <a:pPr marL="0" indent="0">
              <a:buNone/>
            </a:pPr>
            <a:r>
              <a:rPr lang="en-US" sz="3600"/>
              <a:t>Fill in the explanation row of your argument tree. Use ethos, pathos, and logos whenever possible.</a:t>
            </a:r>
          </a:p>
          <a:p>
            <a:pPr marL="0" indent="0">
              <a:buNone/>
            </a:pPr>
            <a:endParaRPr lang="en-US" sz="3600"/>
          </a:p>
          <a:p>
            <a:pPr marL="0" indent="0">
              <a:buNone/>
            </a:pPr>
            <a:r>
              <a:rPr lang="en-US" sz="3600"/>
              <a:t>Conclusion:</a:t>
            </a:r>
          </a:p>
          <a:p>
            <a:pPr marL="514350" indent="-514350">
              <a:buAutoNum type="arabicPeriod"/>
            </a:pPr>
            <a:r>
              <a:rPr lang="en-US" sz="3600"/>
              <a:t>Briefly summarize your speech.</a:t>
            </a:r>
          </a:p>
          <a:p>
            <a:pPr marL="514350" indent="-514350">
              <a:buAutoNum type="arabicPeriod"/>
            </a:pPr>
            <a:r>
              <a:rPr lang="en-US" sz="3600"/>
              <a:t>Who cares? Why is this topic important?</a:t>
            </a:r>
            <a:endParaRPr lang="en-US" sz="3600">
              <a:cs typeface="Calibri"/>
            </a:endParaRPr>
          </a:p>
          <a:p>
            <a:pPr marL="514350" indent="-514350">
              <a:buAutoNum type="arabicPeriod"/>
            </a:pPr>
            <a:endParaRPr lang="en-US" sz="3600">
              <a:cs typeface="Calibri"/>
            </a:endParaRPr>
          </a:p>
          <a:p>
            <a:pPr marL="0" indent="0">
              <a:buNone/>
            </a:pPr>
            <a:r>
              <a:rPr lang="en-US" sz="3600">
                <a:cs typeface="Calibri"/>
              </a:rPr>
              <a:t>When you are done, turn in your ACE tree and read.</a:t>
            </a:r>
          </a:p>
        </p:txBody>
      </p:sp>
    </p:spTree>
    <p:extLst>
      <p:ext uri="{BB962C8B-B14F-4D97-AF65-F5344CB8AC3E}">
        <p14:creationId xmlns:p14="http://schemas.microsoft.com/office/powerpoint/2010/main" val="3557998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4E6F0-4A5F-4539-8D96-2FC9420FD47B}"/>
              </a:ext>
            </a:extLst>
          </p:cNvPr>
          <p:cNvSpPr>
            <a:spLocks noGrp="1"/>
          </p:cNvSpPr>
          <p:nvPr>
            <p:ph type="ctrTitle"/>
          </p:nvPr>
        </p:nvSpPr>
        <p:spPr>
          <a:xfrm>
            <a:off x="1524000" y="1841891"/>
            <a:ext cx="9144000" cy="2387600"/>
          </a:xfrm>
        </p:spPr>
        <p:txBody>
          <a:bodyPr>
            <a:normAutofit/>
          </a:bodyPr>
          <a:lstStyle/>
          <a:p>
            <a:r>
              <a:rPr lang="en-US" sz="11500">
                <a:solidFill>
                  <a:schemeClr val="bg1"/>
                </a:solidFill>
              </a:rPr>
              <a:t>Day 22</a:t>
            </a:r>
          </a:p>
        </p:txBody>
      </p:sp>
    </p:spTree>
    <p:extLst>
      <p:ext uri="{BB962C8B-B14F-4D97-AF65-F5344CB8AC3E}">
        <p14:creationId xmlns:p14="http://schemas.microsoft.com/office/powerpoint/2010/main" val="32220583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624C-2FCF-401C-B6CD-B39C49A14F7D}"/>
              </a:ext>
            </a:extLst>
          </p:cNvPr>
          <p:cNvSpPr>
            <a:spLocks noGrp="1"/>
          </p:cNvSpPr>
          <p:nvPr>
            <p:ph type="title"/>
          </p:nvPr>
        </p:nvSpPr>
        <p:spPr/>
        <p:txBody>
          <a:bodyPr/>
          <a:lstStyle/>
          <a:p>
            <a:r>
              <a:rPr lang="en-US" dirty="0"/>
              <a:t>Bell Ringer 4</a:t>
            </a:r>
          </a:p>
        </p:txBody>
      </p:sp>
      <p:sp>
        <p:nvSpPr>
          <p:cNvPr id="3" name="Content Placeholder 2">
            <a:extLst>
              <a:ext uri="{FF2B5EF4-FFF2-40B4-BE49-F238E27FC236}">
                <a16:creationId xmlns:a16="http://schemas.microsoft.com/office/drawing/2014/main" id="{033F32D9-8F1B-43AB-AB43-5F8628A61596}"/>
              </a:ext>
            </a:extLst>
          </p:cNvPr>
          <p:cNvSpPr>
            <a:spLocks noGrp="1"/>
          </p:cNvSpPr>
          <p:nvPr>
            <p:ph idx="1"/>
          </p:nvPr>
        </p:nvSpPr>
        <p:spPr/>
        <p:txBody>
          <a:bodyPr>
            <a:normAutofit/>
          </a:bodyPr>
          <a:lstStyle/>
          <a:p>
            <a:pPr marL="0" indent="0">
              <a:buNone/>
            </a:pPr>
            <a:r>
              <a:rPr lang="en-US" sz="3600" dirty="0"/>
              <a:t>Define each of the following terms IN YOUR OWN WORDS. Then give an example of each.</a:t>
            </a:r>
          </a:p>
          <a:p>
            <a:pPr marL="1657350" lvl="2" indent="-742950">
              <a:buAutoNum type="arabicPeriod"/>
            </a:pPr>
            <a:r>
              <a:rPr lang="en-US" sz="3600" dirty="0"/>
              <a:t>Ethos</a:t>
            </a:r>
          </a:p>
          <a:p>
            <a:pPr marL="1657350" lvl="2" indent="-742950">
              <a:buAutoNum type="arabicPeriod"/>
            </a:pPr>
            <a:r>
              <a:rPr lang="en-US" sz="3600" dirty="0"/>
              <a:t>Pathos</a:t>
            </a:r>
          </a:p>
          <a:p>
            <a:pPr marL="1657350" lvl="2" indent="-742950">
              <a:buAutoNum type="arabicPeriod"/>
            </a:pPr>
            <a:r>
              <a:rPr lang="en-US" sz="3600" dirty="0"/>
              <a:t>Logos</a:t>
            </a:r>
          </a:p>
        </p:txBody>
      </p:sp>
    </p:spTree>
    <p:extLst>
      <p:ext uri="{BB962C8B-B14F-4D97-AF65-F5344CB8AC3E}">
        <p14:creationId xmlns:p14="http://schemas.microsoft.com/office/powerpoint/2010/main" val="39130963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7921F-F2D4-4AC9-BD1D-A1EBDE66E24F}"/>
              </a:ext>
            </a:extLst>
          </p:cNvPr>
          <p:cNvSpPr>
            <a:spLocks noGrp="1"/>
          </p:cNvSpPr>
          <p:nvPr>
            <p:ph type="title"/>
          </p:nvPr>
        </p:nvSpPr>
        <p:spPr/>
        <p:txBody>
          <a:bodyPr/>
          <a:lstStyle/>
          <a:p>
            <a:r>
              <a:rPr lang="en-US"/>
              <a:t>Plan for the Day</a:t>
            </a:r>
          </a:p>
        </p:txBody>
      </p:sp>
      <p:sp>
        <p:nvSpPr>
          <p:cNvPr id="3" name="Content Placeholder 2">
            <a:extLst>
              <a:ext uri="{FF2B5EF4-FFF2-40B4-BE49-F238E27FC236}">
                <a16:creationId xmlns:a16="http://schemas.microsoft.com/office/drawing/2014/main" id="{1908DAA9-1F71-4C42-8A90-DE95973FD3B9}"/>
              </a:ext>
            </a:extLst>
          </p:cNvPr>
          <p:cNvSpPr>
            <a:spLocks noGrp="1"/>
          </p:cNvSpPr>
          <p:nvPr>
            <p:ph idx="1"/>
          </p:nvPr>
        </p:nvSpPr>
        <p:spPr/>
        <p:txBody>
          <a:bodyPr>
            <a:normAutofit/>
          </a:bodyPr>
          <a:lstStyle/>
          <a:p>
            <a:r>
              <a:rPr lang="en-US" sz="3600"/>
              <a:t>Parts of a speech (intro, body, conclusion)</a:t>
            </a:r>
          </a:p>
          <a:p>
            <a:r>
              <a:rPr lang="en-US" sz="3600"/>
              <a:t>Outline work time</a:t>
            </a:r>
          </a:p>
        </p:txBody>
      </p:sp>
    </p:spTree>
    <p:extLst>
      <p:ext uri="{BB962C8B-B14F-4D97-AF65-F5344CB8AC3E}">
        <p14:creationId xmlns:p14="http://schemas.microsoft.com/office/powerpoint/2010/main" val="11124485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74B8D-E08C-4871-98D6-CEB31DC5E86C}"/>
              </a:ext>
            </a:extLst>
          </p:cNvPr>
          <p:cNvSpPr>
            <a:spLocks noGrp="1"/>
          </p:cNvSpPr>
          <p:nvPr>
            <p:ph type="title"/>
          </p:nvPr>
        </p:nvSpPr>
        <p:spPr/>
        <p:txBody>
          <a:bodyPr/>
          <a:lstStyle/>
          <a:p>
            <a:r>
              <a:rPr lang="en-US" dirty="0"/>
              <a:t>Introductions</a:t>
            </a:r>
          </a:p>
        </p:txBody>
      </p:sp>
      <p:sp>
        <p:nvSpPr>
          <p:cNvPr id="3" name="Content Placeholder 2">
            <a:extLst>
              <a:ext uri="{FF2B5EF4-FFF2-40B4-BE49-F238E27FC236}">
                <a16:creationId xmlns:a16="http://schemas.microsoft.com/office/drawing/2014/main" id="{5535EC56-6D12-4422-9C93-8E7175B6348D}"/>
              </a:ext>
            </a:extLst>
          </p:cNvPr>
          <p:cNvSpPr>
            <a:spLocks noGrp="1"/>
          </p:cNvSpPr>
          <p:nvPr>
            <p:ph idx="1"/>
          </p:nvPr>
        </p:nvSpPr>
        <p:spPr>
          <a:xfrm>
            <a:off x="838200" y="1670369"/>
            <a:ext cx="10866120" cy="5032376"/>
          </a:xfrm>
        </p:spPr>
        <p:txBody>
          <a:bodyPr>
            <a:normAutofit lnSpcReduction="10000"/>
          </a:bodyPr>
          <a:lstStyle/>
          <a:p>
            <a:r>
              <a:rPr lang="en-US" sz="3600" dirty="0"/>
              <a:t>Hook</a:t>
            </a:r>
          </a:p>
          <a:p>
            <a:r>
              <a:rPr lang="en-US" sz="3600" dirty="0"/>
              <a:t>Credibility Statement: Ethos; why should your audience trust you? </a:t>
            </a:r>
          </a:p>
          <a:p>
            <a:r>
              <a:rPr lang="en-US" sz="3600" dirty="0"/>
              <a:t>Argument*</a:t>
            </a:r>
          </a:p>
          <a:p>
            <a:r>
              <a:rPr lang="en-US" sz="3600" dirty="0"/>
              <a:t>Preview of Claims: “Today I am going to talk about x, y, and z”</a:t>
            </a:r>
          </a:p>
          <a:p>
            <a:r>
              <a:rPr lang="en-US" sz="3600" dirty="0"/>
              <a:t>Transition</a:t>
            </a:r>
          </a:p>
          <a:p>
            <a:endParaRPr lang="en-US" sz="3600" dirty="0"/>
          </a:p>
          <a:p>
            <a:pPr marL="0" indent="0">
              <a:buNone/>
            </a:pPr>
            <a:r>
              <a:rPr lang="en-US" sz="3600" dirty="0"/>
              <a:t>*Already in your ACE diagram!</a:t>
            </a:r>
          </a:p>
        </p:txBody>
      </p:sp>
    </p:spTree>
    <p:extLst>
      <p:ext uri="{BB962C8B-B14F-4D97-AF65-F5344CB8AC3E}">
        <p14:creationId xmlns:p14="http://schemas.microsoft.com/office/powerpoint/2010/main" val="369339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5B4D5-CD15-4896-8947-67F0A77F3CC1}"/>
              </a:ext>
            </a:extLst>
          </p:cNvPr>
          <p:cNvSpPr>
            <a:spLocks noGrp="1"/>
          </p:cNvSpPr>
          <p:nvPr>
            <p:ph type="title"/>
          </p:nvPr>
        </p:nvSpPr>
        <p:spPr/>
        <p:txBody>
          <a:bodyPr/>
          <a:lstStyle/>
          <a:p>
            <a:r>
              <a:rPr lang="en-US" dirty="0"/>
              <a:t>Types of Hooks</a:t>
            </a:r>
          </a:p>
        </p:txBody>
      </p:sp>
      <p:sp>
        <p:nvSpPr>
          <p:cNvPr id="3" name="Content Placeholder 2">
            <a:extLst>
              <a:ext uri="{FF2B5EF4-FFF2-40B4-BE49-F238E27FC236}">
                <a16:creationId xmlns:a16="http://schemas.microsoft.com/office/drawing/2014/main" id="{83C9109B-E8AF-4397-B1D3-F7829E47784C}"/>
              </a:ext>
            </a:extLst>
          </p:cNvPr>
          <p:cNvSpPr>
            <a:spLocks noGrp="1"/>
          </p:cNvSpPr>
          <p:nvPr>
            <p:ph idx="1"/>
          </p:nvPr>
        </p:nvSpPr>
        <p:spPr/>
        <p:txBody>
          <a:bodyPr>
            <a:normAutofit/>
          </a:bodyPr>
          <a:lstStyle/>
          <a:p>
            <a:r>
              <a:rPr lang="en-US" sz="3600" dirty="0"/>
              <a:t>Tell a story</a:t>
            </a:r>
          </a:p>
          <a:p>
            <a:r>
              <a:rPr lang="en-US" sz="3600" dirty="0"/>
              <a:t>Share a startling fact</a:t>
            </a:r>
          </a:p>
          <a:p>
            <a:r>
              <a:rPr lang="en-US" sz="3600" dirty="0"/>
              <a:t>Ask a question</a:t>
            </a:r>
          </a:p>
          <a:p>
            <a:r>
              <a:rPr lang="en-US" sz="3600" dirty="0"/>
              <a:t>Share an “imagine if…“</a:t>
            </a:r>
          </a:p>
        </p:txBody>
      </p:sp>
    </p:spTree>
    <p:extLst>
      <p:ext uri="{BB962C8B-B14F-4D97-AF65-F5344CB8AC3E}">
        <p14:creationId xmlns:p14="http://schemas.microsoft.com/office/powerpoint/2010/main" val="2833215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624C-2FCF-401C-B6CD-B39C49A14F7D}"/>
              </a:ext>
            </a:extLst>
          </p:cNvPr>
          <p:cNvSpPr>
            <a:spLocks noGrp="1"/>
          </p:cNvSpPr>
          <p:nvPr>
            <p:ph type="title"/>
          </p:nvPr>
        </p:nvSpPr>
        <p:spPr/>
        <p:txBody>
          <a:bodyPr/>
          <a:lstStyle/>
          <a:p>
            <a:r>
              <a:rPr lang="en-US"/>
              <a:t>Bell Ringer 4</a:t>
            </a:r>
          </a:p>
        </p:txBody>
      </p:sp>
      <p:sp>
        <p:nvSpPr>
          <p:cNvPr id="3" name="Content Placeholder 2">
            <a:extLst>
              <a:ext uri="{FF2B5EF4-FFF2-40B4-BE49-F238E27FC236}">
                <a16:creationId xmlns:a16="http://schemas.microsoft.com/office/drawing/2014/main" id="{033F32D9-8F1B-43AB-AB43-5F8628A61596}"/>
              </a:ext>
            </a:extLst>
          </p:cNvPr>
          <p:cNvSpPr>
            <a:spLocks noGrp="1"/>
          </p:cNvSpPr>
          <p:nvPr>
            <p:ph idx="1"/>
          </p:nvPr>
        </p:nvSpPr>
        <p:spPr/>
        <p:txBody>
          <a:bodyPr vert="horz" lIns="91440" tIns="45720" rIns="91440" bIns="45720" rtlCol="0" anchor="t">
            <a:normAutofit/>
          </a:bodyPr>
          <a:lstStyle/>
          <a:p>
            <a:pPr marL="0" indent="0" fontAlgn="base">
              <a:buNone/>
            </a:pPr>
            <a:r>
              <a:rPr lang="en-US" sz="3600" dirty="0"/>
              <a:t>Identify the evidence in the following passage:​</a:t>
            </a:r>
          </a:p>
          <a:p>
            <a:pPr marL="0" indent="0" fontAlgn="base">
              <a:buNone/>
            </a:pPr>
            <a:r>
              <a:rPr lang="en-US" sz="3600" dirty="0"/>
              <a:t>​</a:t>
            </a:r>
            <a:endParaRPr lang="en-US" sz="3600" dirty="0">
              <a:cs typeface="Calibri"/>
            </a:endParaRPr>
          </a:p>
          <a:p>
            <a:pPr marL="0" indent="0" fontAlgn="base">
              <a:buNone/>
            </a:pPr>
            <a:r>
              <a:rPr lang="en-US" sz="3600" dirty="0"/>
              <a:t>All whales belong in the ocean. Aquariums like </a:t>
            </a:r>
            <a:r>
              <a:rPr lang="en-US" sz="3600" i="1" dirty="0"/>
              <a:t>Sea World </a:t>
            </a:r>
            <a:r>
              <a:rPr lang="en-US" sz="3600" dirty="0"/>
              <a:t>have abused animals in the past as seen in the movie </a:t>
            </a:r>
            <a:r>
              <a:rPr lang="en-US" sz="3600" i="1" dirty="0"/>
              <a:t>Black Fish</a:t>
            </a:r>
            <a:r>
              <a:rPr lang="en-US" sz="3600" dirty="0"/>
              <a:t>. According to zoologist Phil </a:t>
            </a:r>
            <a:r>
              <a:rPr lang="en-US" sz="3600" dirty="0" err="1"/>
              <a:t>Phlom</a:t>
            </a:r>
            <a:r>
              <a:rPr lang="en-US" sz="3600" dirty="0"/>
              <a:t>, “87% of whales would be happier in the wild.”</a:t>
            </a:r>
            <a:r>
              <a:rPr lang="en-US" dirty="0"/>
              <a:t> </a:t>
            </a:r>
            <a:endParaRPr lang="en-US" dirty="0">
              <a:cs typeface="Calibri"/>
            </a:endParaRPr>
          </a:p>
          <a:p>
            <a:pPr marL="0" indent="0">
              <a:buNone/>
            </a:pPr>
            <a:endParaRPr lang="en-US"/>
          </a:p>
        </p:txBody>
      </p:sp>
      <p:sp>
        <p:nvSpPr>
          <p:cNvPr id="4" name="Rectangle 3">
            <a:extLst>
              <a:ext uri="{FF2B5EF4-FFF2-40B4-BE49-F238E27FC236}">
                <a16:creationId xmlns:a16="http://schemas.microsoft.com/office/drawing/2014/main" id="{09BEC3E0-5EDB-4C46-AA70-1F8A4456B1EE}"/>
              </a:ext>
            </a:extLst>
          </p:cNvPr>
          <p:cNvSpPr/>
          <p:nvPr/>
        </p:nvSpPr>
        <p:spPr>
          <a:xfrm>
            <a:off x="5977217" y="3244334"/>
            <a:ext cx="237566" cy="369332"/>
          </a:xfrm>
          <a:prstGeom prst="rect">
            <a:avLst/>
          </a:prstGeom>
        </p:spPr>
        <p:txBody>
          <a:bodyPr wrap="none">
            <a:spAutoFit/>
          </a:bodyPr>
          <a:lstStyle/>
          <a:p>
            <a:r>
              <a:rPr lang="en-US"/>
              <a:t> </a:t>
            </a:r>
          </a:p>
        </p:txBody>
      </p:sp>
    </p:spTree>
    <p:extLst>
      <p:ext uri="{BB962C8B-B14F-4D97-AF65-F5344CB8AC3E}">
        <p14:creationId xmlns:p14="http://schemas.microsoft.com/office/powerpoint/2010/main" val="3612661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E335-1C3C-442B-9320-50C0A2246213}"/>
              </a:ext>
            </a:extLst>
          </p:cNvPr>
          <p:cNvSpPr>
            <a:spLocks noGrp="1"/>
          </p:cNvSpPr>
          <p:nvPr>
            <p:ph type="title"/>
          </p:nvPr>
        </p:nvSpPr>
        <p:spPr/>
        <p:txBody>
          <a:bodyPr/>
          <a:lstStyle/>
          <a:p>
            <a:r>
              <a:rPr lang="en-US" dirty="0"/>
              <a:t>Body Sections</a:t>
            </a:r>
          </a:p>
        </p:txBody>
      </p:sp>
      <p:sp>
        <p:nvSpPr>
          <p:cNvPr id="3" name="Content Placeholder 2">
            <a:extLst>
              <a:ext uri="{FF2B5EF4-FFF2-40B4-BE49-F238E27FC236}">
                <a16:creationId xmlns:a16="http://schemas.microsoft.com/office/drawing/2014/main" id="{770E4231-D6C9-4303-8F7A-0946468097AB}"/>
              </a:ext>
            </a:extLst>
          </p:cNvPr>
          <p:cNvSpPr>
            <a:spLocks noGrp="1"/>
          </p:cNvSpPr>
          <p:nvPr>
            <p:ph idx="1"/>
          </p:nvPr>
        </p:nvSpPr>
        <p:spPr/>
        <p:txBody>
          <a:bodyPr>
            <a:normAutofit/>
          </a:bodyPr>
          <a:lstStyle/>
          <a:p>
            <a:r>
              <a:rPr lang="en-US" sz="3600" dirty="0"/>
              <a:t>Claim or Counter-Claim*</a:t>
            </a:r>
          </a:p>
          <a:p>
            <a:r>
              <a:rPr lang="en-US" sz="3600" dirty="0"/>
              <a:t>Evidence*</a:t>
            </a:r>
          </a:p>
          <a:p>
            <a:r>
              <a:rPr lang="en-US" sz="3600" dirty="0"/>
              <a:t>Discussion of Details/Importance*</a:t>
            </a:r>
          </a:p>
          <a:p>
            <a:r>
              <a:rPr lang="en-US" sz="3600" dirty="0"/>
              <a:t>Transition</a:t>
            </a:r>
          </a:p>
          <a:p>
            <a:endParaRPr lang="en-US" sz="3600" dirty="0"/>
          </a:p>
          <a:p>
            <a:pPr marL="0" indent="0">
              <a:buNone/>
            </a:pPr>
            <a:r>
              <a:rPr lang="en-US" sz="3600" dirty="0"/>
              <a:t>*Already on your ACE diagram!</a:t>
            </a:r>
          </a:p>
        </p:txBody>
      </p:sp>
    </p:spTree>
    <p:extLst>
      <p:ext uri="{BB962C8B-B14F-4D97-AF65-F5344CB8AC3E}">
        <p14:creationId xmlns:p14="http://schemas.microsoft.com/office/powerpoint/2010/main" val="1793017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E48F2-0FA8-4C71-9AA2-4140E37805C2}"/>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FB837205-D8B0-4F9B-91E4-B4C8E4056D79}"/>
              </a:ext>
            </a:extLst>
          </p:cNvPr>
          <p:cNvSpPr>
            <a:spLocks noGrp="1"/>
          </p:cNvSpPr>
          <p:nvPr>
            <p:ph idx="1"/>
          </p:nvPr>
        </p:nvSpPr>
        <p:spPr/>
        <p:txBody>
          <a:bodyPr>
            <a:normAutofit/>
          </a:bodyPr>
          <a:lstStyle/>
          <a:p>
            <a:r>
              <a:rPr lang="en-US" sz="3600" dirty="0"/>
              <a:t>Summary of Main Points/Claims</a:t>
            </a:r>
          </a:p>
          <a:p>
            <a:r>
              <a:rPr lang="en-US" sz="3600" dirty="0"/>
              <a:t>Restate Argument</a:t>
            </a:r>
          </a:p>
          <a:p>
            <a:r>
              <a:rPr lang="en-US" sz="3600" dirty="0"/>
              <a:t>Concluding Statement: mic drop, connect back to your hook, discuss the importance of the topic, call to action</a:t>
            </a:r>
          </a:p>
        </p:txBody>
      </p:sp>
    </p:spTree>
    <p:extLst>
      <p:ext uri="{BB962C8B-B14F-4D97-AF65-F5344CB8AC3E}">
        <p14:creationId xmlns:p14="http://schemas.microsoft.com/office/powerpoint/2010/main" val="42265958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2E748-E728-4795-80D5-79A096B4CEA8}"/>
              </a:ext>
            </a:extLst>
          </p:cNvPr>
          <p:cNvSpPr>
            <a:spLocks noGrp="1"/>
          </p:cNvSpPr>
          <p:nvPr>
            <p:ph type="title"/>
          </p:nvPr>
        </p:nvSpPr>
        <p:spPr/>
        <p:txBody>
          <a:bodyPr/>
          <a:lstStyle/>
          <a:p>
            <a:r>
              <a:rPr lang="en-US"/>
              <a:t>Example Outlines</a:t>
            </a:r>
          </a:p>
        </p:txBody>
      </p:sp>
      <p:sp>
        <p:nvSpPr>
          <p:cNvPr id="3" name="Content Placeholder 2">
            <a:extLst>
              <a:ext uri="{FF2B5EF4-FFF2-40B4-BE49-F238E27FC236}">
                <a16:creationId xmlns:a16="http://schemas.microsoft.com/office/drawing/2014/main" id="{B953C26D-FC57-4B20-8DAC-DA2BFDECA434}"/>
              </a:ext>
            </a:extLst>
          </p:cNvPr>
          <p:cNvSpPr>
            <a:spLocks noGrp="1"/>
          </p:cNvSpPr>
          <p:nvPr>
            <p:ph idx="1"/>
          </p:nvPr>
        </p:nvSpPr>
        <p:spPr/>
        <p:txBody>
          <a:bodyPr>
            <a:normAutofit fontScale="85000" lnSpcReduction="10000"/>
          </a:bodyPr>
          <a:lstStyle/>
          <a:p>
            <a:r>
              <a:rPr lang="en-US">
                <a:hlinkClick r:id="rId2"/>
              </a:rPr>
              <a:t>https://studentowatonnak12mn-my.sharepoint.com/:w:/r/personal/afranklin1_student_owatonna_k12_mn_us/_layouts/15/WopiFrame.aspx?sourcedoc=%7B4D050B62-7A3C-4398-B9EE-38AC63A07EC1%7D&amp;file=Franklin%20Speech%20Outline.docx&amp;action=default</a:t>
            </a:r>
            <a:r>
              <a:rPr lang="en-US"/>
              <a:t> </a:t>
            </a:r>
          </a:p>
          <a:p>
            <a:r>
              <a:rPr lang="en-US">
                <a:hlinkClick r:id="rId3"/>
              </a:rPr>
              <a:t>https://studentowatonnak12mn-my.sharepoint.com/:w:/r/personal/jspatenka4_student_owatonna_k12_mn_us/_layouts/15/WopiFrame.aspx?sourcedoc=%7B83F1A292-5DC3-4597-AB5A-2F7D243B259E%7D&amp;file=Spatenka%20Speech%20outline.docx&amp;action=default</a:t>
            </a:r>
            <a:r>
              <a:rPr lang="en-US"/>
              <a:t> </a:t>
            </a:r>
          </a:p>
          <a:p>
            <a:r>
              <a:rPr lang="en-US">
                <a:hlinkClick r:id="rId4"/>
              </a:rPr>
              <a:t>https://studentowatonnak12mn-my.sharepoint.com/:w:/r/personal/ajensen2_student_owatonna_k12_mn_us/_layouts/15/WopiFrame.aspx?sourcedoc=%7BB76729F4-134D-40B5-9E13-B7BDC2DBDD40%7D&amp;file=A.%20Jensen%20Outline.docx&amp;action=default</a:t>
            </a:r>
            <a:r>
              <a:rPr lang="en-US"/>
              <a:t> </a:t>
            </a:r>
          </a:p>
        </p:txBody>
      </p:sp>
    </p:spTree>
    <p:extLst>
      <p:ext uri="{BB962C8B-B14F-4D97-AF65-F5344CB8AC3E}">
        <p14:creationId xmlns:p14="http://schemas.microsoft.com/office/powerpoint/2010/main" val="41348407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2" descr="A screenshot of a cell phone&#10;&#10;Description generated with high confidence">
            <a:extLst>
              <a:ext uri="{FF2B5EF4-FFF2-40B4-BE49-F238E27FC236}">
                <a16:creationId xmlns:a16="http://schemas.microsoft.com/office/drawing/2014/main" id="{2C0A3BEC-BA91-4D62-B072-AE6A44FC983A}"/>
              </a:ext>
            </a:extLst>
          </p:cNvPr>
          <p:cNvPicPr>
            <a:picLocks noChangeAspect="1"/>
          </p:cNvPicPr>
          <p:nvPr/>
        </p:nvPicPr>
        <p:blipFill>
          <a:blip r:embed="rId2"/>
          <a:stretch>
            <a:fillRect/>
          </a:stretch>
        </p:blipFill>
        <p:spPr>
          <a:xfrm>
            <a:off x="-5748" y="-116648"/>
            <a:ext cx="12390407" cy="2936240"/>
          </a:xfrm>
          <a:prstGeom prst="rect">
            <a:avLst/>
          </a:prstGeom>
        </p:spPr>
      </p:pic>
      <p:pic>
        <p:nvPicPr>
          <p:cNvPr id="14" name="Picture 14" descr="A screenshot of a cell phone&#10;&#10;Description generated with high confidence">
            <a:extLst>
              <a:ext uri="{FF2B5EF4-FFF2-40B4-BE49-F238E27FC236}">
                <a16:creationId xmlns:a16="http://schemas.microsoft.com/office/drawing/2014/main" id="{5844C5D4-2737-4AE1-ABC1-596E4DA4BA13}"/>
              </a:ext>
            </a:extLst>
          </p:cNvPr>
          <p:cNvPicPr>
            <a:picLocks noChangeAspect="1"/>
          </p:cNvPicPr>
          <p:nvPr/>
        </p:nvPicPr>
        <p:blipFill>
          <a:blip r:embed="rId3"/>
          <a:stretch>
            <a:fillRect/>
          </a:stretch>
        </p:blipFill>
        <p:spPr>
          <a:xfrm>
            <a:off x="-5748" y="4367248"/>
            <a:ext cx="12447917" cy="1643478"/>
          </a:xfrm>
          <a:prstGeom prst="rect">
            <a:avLst/>
          </a:prstGeom>
        </p:spPr>
      </p:pic>
    </p:spTree>
    <p:extLst>
      <p:ext uri="{BB962C8B-B14F-4D97-AF65-F5344CB8AC3E}">
        <p14:creationId xmlns:p14="http://schemas.microsoft.com/office/powerpoint/2010/main" val="38424222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558C7-31D2-4A72-AD8F-BD75098C2AD2}"/>
              </a:ext>
            </a:extLst>
          </p:cNvPr>
          <p:cNvSpPr>
            <a:spLocks noGrp="1"/>
          </p:cNvSpPr>
          <p:nvPr>
            <p:ph type="title"/>
          </p:nvPr>
        </p:nvSpPr>
        <p:spPr/>
        <p:txBody>
          <a:bodyPr/>
          <a:lstStyle/>
          <a:p>
            <a:r>
              <a:rPr lang="en-US" dirty="0"/>
              <a:t>Outline Work Time</a:t>
            </a:r>
          </a:p>
        </p:txBody>
      </p:sp>
      <p:sp>
        <p:nvSpPr>
          <p:cNvPr id="3" name="Content Placeholder 2">
            <a:extLst>
              <a:ext uri="{FF2B5EF4-FFF2-40B4-BE49-F238E27FC236}">
                <a16:creationId xmlns:a16="http://schemas.microsoft.com/office/drawing/2014/main" id="{B7F855AE-CA4D-4C0C-8C0D-6E102AE0B189}"/>
              </a:ext>
            </a:extLst>
          </p:cNvPr>
          <p:cNvSpPr>
            <a:spLocks noGrp="1"/>
          </p:cNvSpPr>
          <p:nvPr>
            <p:ph idx="1"/>
          </p:nvPr>
        </p:nvSpPr>
        <p:spPr/>
        <p:txBody>
          <a:bodyPr>
            <a:normAutofit/>
          </a:bodyPr>
          <a:lstStyle/>
          <a:p>
            <a:pPr marL="0" indent="0">
              <a:buNone/>
            </a:pPr>
            <a:r>
              <a:rPr lang="en-US" sz="3600" dirty="0"/>
              <a:t>You have the rest of the hour to finish your outline and your Works Cited page. If you do not finish it in class, it will become homework (due at the start of next class).</a:t>
            </a:r>
          </a:p>
          <a:p>
            <a:pPr marL="0" indent="0">
              <a:buNone/>
            </a:pPr>
            <a:endParaRPr lang="en-US" sz="3600" dirty="0"/>
          </a:p>
          <a:p>
            <a:pPr marL="0" indent="0" algn="ctr">
              <a:buNone/>
            </a:pPr>
            <a:r>
              <a:rPr lang="en-US" sz="4400" b="1" dirty="0">
                <a:solidFill>
                  <a:srgbClr val="FF0000"/>
                </a:solidFill>
              </a:rPr>
              <a:t>Heads Up: We will start speeches next class!</a:t>
            </a:r>
          </a:p>
        </p:txBody>
      </p:sp>
    </p:spTree>
    <p:extLst>
      <p:ext uri="{BB962C8B-B14F-4D97-AF65-F5344CB8AC3E}">
        <p14:creationId xmlns:p14="http://schemas.microsoft.com/office/powerpoint/2010/main" val="30472803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4E6F0-4A5F-4539-8D96-2FC9420FD47B}"/>
              </a:ext>
            </a:extLst>
          </p:cNvPr>
          <p:cNvSpPr>
            <a:spLocks noGrp="1"/>
          </p:cNvSpPr>
          <p:nvPr>
            <p:ph type="ctrTitle"/>
          </p:nvPr>
        </p:nvSpPr>
        <p:spPr>
          <a:xfrm>
            <a:off x="1524000" y="1811911"/>
            <a:ext cx="9144000" cy="2387600"/>
          </a:xfrm>
        </p:spPr>
        <p:txBody>
          <a:bodyPr>
            <a:normAutofit/>
          </a:bodyPr>
          <a:lstStyle/>
          <a:p>
            <a:r>
              <a:rPr lang="en-US" sz="11500">
                <a:solidFill>
                  <a:schemeClr val="bg1"/>
                </a:solidFill>
              </a:rPr>
              <a:t>Day 23</a:t>
            </a:r>
          </a:p>
        </p:txBody>
      </p:sp>
    </p:spTree>
    <p:extLst>
      <p:ext uri="{BB962C8B-B14F-4D97-AF65-F5344CB8AC3E}">
        <p14:creationId xmlns:p14="http://schemas.microsoft.com/office/powerpoint/2010/main" val="11147588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624C-2FCF-401C-B6CD-B39C49A14F7D}"/>
              </a:ext>
            </a:extLst>
          </p:cNvPr>
          <p:cNvSpPr>
            <a:spLocks noGrp="1"/>
          </p:cNvSpPr>
          <p:nvPr>
            <p:ph type="title"/>
          </p:nvPr>
        </p:nvSpPr>
        <p:spPr/>
        <p:txBody>
          <a:bodyPr/>
          <a:lstStyle/>
          <a:p>
            <a:r>
              <a:rPr lang="en-US" dirty="0"/>
              <a:t>Bell Ringer 4</a:t>
            </a:r>
          </a:p>
        </p:txBody>
      </p:sp>
      <p:sp>
        <p:nvSpPr>
          <p:cNvPr id="3" name="Content Placeholder 2">
            <a:extLst>
              <a:ext uri="{FF2B5EF4-FFF2-40B4-BE49-F238E27FC236}">
                <a16:creationId xmlns:a16="http://schemas.microsoft.com/office/drawing/2014/main" id="{033F32D9-8F1B-43AB-AB43-5F8628A61596}"/>
              </a:ext>
            </a:extLst>
          </p:cNvPr>
          <p:cNvSpPr>
            <a:spLocks noGrp="1"/>
          </p:cNvSpPr>
          <p:nvPr>
            <p:ph idx="1"/>
          </p:nvPr>
        </p:nvSpPr>
        <p:spPr>
          <a:xfrm>
            <a:off x="838200" y="1690688"/>
            <a:ext cx="10515600" cy="4351338"/>
          </a:xfrm>
        </p:spPr>
        <p:txBody>
          <a:bodyPr>
            <a:normAutofit/>
          </a:bodyPr>
          <a:lstStyle/>
          <a:p>
            <a:pPr marL="0" indent="0">
              <a:buNone/>
            </a:pPr>
            <a:r>
              <a:rPr lang="en-US" sz="3600" dirty="0"/>
              <a:t>What is the WORST thing that could happen during your speech?</a:t>
            </a:r>
          </a:p>
          <a:p>
            <a:pPr marL="0" indent="0">
              <a:buNone/>
            </a:pPr>
            <a:endParaRPr lang="en-US" sz="3600" dirty="0"/>
          </a:p>
        </p:txBody>
      </p:sp>
      <p:sp>
        <p:nvSpPr>
          <p:cNvPr id="4" name="AutoShape 2" descr="data:image/jpg;base64,%20/9j/4AAQSkZJRgABAQEAYABgAAD/2wBDAAUDBAQEAwUEBAQFBQUGBwwIBwcHBw8LCwkMEQ8SEhEPERETFhwXExQaFRERGCEYGh0dHx8fExciJCIeJBweHx7/2wBDAQUFBQcGBw4ICA4eFBEUHh4eHh4eHh4eHh4eHh4eHh4eHh4eHh4eHh4eHh4eHh4eHh4eHh4eHh4eHh4eHh4eHh7/wAARCAEnAbM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FupRDHuPAr5y+J/7UWn+C/HGp+F5PCd7fSWEqxm4jvURZNyK2QpUkfex+Fe/eInKWTkdcV+bH7RkjSfGfxK+TlriPPP/AExSgD3xv2ztNBwvgXUif+whH/8AEUn/AA2fpuT/AMUJqX/gwj/+Ir47kLb8Kx5600UAfYv/AA2jpo/5kTUv/BhH/wDEUn/DaWm5/wCRE1H/AMGEf/xFfHZA9qjOcmgD7HP7aemf9CJqP/gwT/4ij/htLTf+hE1H/wAGCf8AxFfG22jBoA+yf+G09N/6ETUf/Bgn/wARR/w2lpv/AEImo/8Agwj/APiK+NR9KcBQB9k/8Npab/0Impf+DCP/AOIo/wCG0tN/6ETUf/BhH/8AEV8b4alyBjIHtQB9j/8ADaOm/wDQh6l/4MI//iKfH+2dp8j7V8B6nk/9P8f/AMRXyJp+nXOoSJHbRl2Y8KvWvZfht8Kb28Md3cQduY3X5vrQB7p4e/akfXL9LOz+H2qlnPU3iHH/AI5Xc2Pxa1W6haQeEblCp+ZDeKW+uNtcp4L+HS2NosP2iSFgOXQAAe3rXcWfhuaxRBHcFznqcHIoAqav8VtYs/DsutWPg671NYs+ZDDdqJFA6nBWvMrv9r20t2RZfAupoHGRvvkXn0OU4r1nU7eSxjEsCoqSZV9g6/UV4x8SfDekHUYbi+0sX8RYrNIkYXAHQ5/rQBr2f7WMV0k0sfga98uI4Zv7SjOR7DZkitB/2nY2s7u7tfB9zcpbRl2UaigZgDg4BTtXkWt/D20jlj1bwvdvb+ZH5bwxYfeCe+evXpT7DwjHpumtb6lfI906s32RiIwSR1RsnDkepI+lAHZj9tDTcf8AIh6lj/sIR/8AxFNP7aemg4PgTUs/9hBP/iK+dPEfhNFe5TTplhwxkW1uAPMxjkIy53D24rjr+xkiuHhKvvUAtlcYOOnf+dAH15/w2ppn/Qiaj/4MY/8A4ij/AIbU0z/oRNR/8GMf/wARXxv5MnqKa0bj+En6UAfZX/Dammf9CJqP/gxj/wDiKP8AhtTTP+hE1H/wYx//ABFfGZyByMfWjNAH2Z/w2ppn/Qiaj/4MY/8A4ij/AIbU0z/oRNR/8GMf/wARXxnRQB9mf8NqaZ/0Imo/+DGP/wCIo/4bU0z/AKETUf8AwYx//EV8Z0UAfZn/AA2ppn/Qiaj/AODGP/4ij/htTTP+hE1H/wAGMf8A8RXxnRQB9mf8NqaZ/wBCJqP/AIMY/wD4ij/htTTP+hE1H/wYx/8AxFfGdFAH2Z/w2ppn/Qiaj/4MY/8A4ij/AIbU0z/oRNR/8GMf/wARXxnRQB9mf8NqaZ/0Imo/+DGP/wCIo/4bU0z/AKETUf8AwYx//EV8Z0UAfZn/AA2ppn/Qiaj/AODGP/4ij/htTTP+hE1H/wAGMf8A8RXxnRQB9mf8NqaZ/wBCJqP/AIMY/wD4ij/htTTP+hE1H/wYx/8AxFfGdFAH2Z/w2ppn/Qiaj/4MY/8A4ij/AIbU0z/oRNR/8GMf/wARXxnRQB9mf8NqaZ/0Imo/+DGP/wCIo/4bU0z/AKETUf8AwYx//EV8Z0UAfZn/AA2ppn/Qiaj/AODGP/4ij/htTTP+hE1H/wAGMf8A8RXxnRQB9mf8NqaZ/wBCJqP/AIMY/wD4ij/htTTP+hE1H/wYx/8AxFfGdFAH2Z/w2ppn/Qiaj/4MY/8A4ij/AIbU0z/oRNR/8GMf/wARXxnRQB9mp+2tpannwHqR/wC4jH/8RX038N/FcPi/wdpHiKG3a1TUrOO6WB33NGHXO0njOM9a/Jf1r9Kv2XZmb4SeFUPRdKtx/wCOCgD2X8KKKKAMfxP/AMeMn0r82P2hf+SxeI/X7Qn/AKKjr9J/E3/HjJ9K/Nr9oP8A5LD4l/6+E/8ARSUAedkfNzio+VY45qZgahbluKAADJ7CmuoxwaUU9ccdKAICMAUpB21K4Gajb5iMUAMTOMVKBxTfujmlHbuKAH+UzLuArrPAGm2czTXOqWwlgVdsan+/UXhbwb4k8RMr6bpczQZwZCpC1794A+FMtlpwj1WVUfhhnoKAMf4feH5GvPMijitYTFu3CP5segNe4eCLdQirEi+TwWdzzisrRfDU2mwvFuilV/lUd2HoK6S20m8giWJUMSjDbM8igDsIpLGzh82McbeQOhpk+sQyRsFVhwOV6j8qzLVJJLUwOFcgfMrc/lWW9vfW8sUflsVdztG37w9M0AbUN4CjQyyfKx4LckVBcabbXSCGRUaN13AkZDU3yViIEyZXb93OWzUhmh80LDuAHALcf5FAGXdaPbraBYIVjERyVCYAH+TXMeJfCtlqtuVe3RjtzH8pOG7Gu5SHzZgyyK2M71+6Pw/SoQkm6QxkAt2oA+eLrwhqs6S2KacLW5tZvMhlEQyxHVTnoCK4Xxx4HLX889rBNEdqyzbTvGTw3T3r7BsfD9he3IN4zux/2uKm1b4Y6HcW8n2EG3klQgjGR/njNAH5567pM+mymO4woBwrE9fb3NZLqQOuR7V9RfEP4P68gnjjhMyxSkxyHBYp7d68s8e+FNPggg+zl7a4CBDG7ZDsOp/GgDyxQpODSyRIyEDAPrV69tTaN5cwxJ7dKdpv2X7T/pUZZDxgUAYhBU4NFa2rWKoQ8SERMfkY1lMrKcNx6UAJRRRQAUVpeFtFvvEnibTPD2m+X9t1O7jtLfzG2r5jsFXJ5wMmvQdS+AnxC0/TvE19Nb6a0fhq5S2v1jutztI6xsojGPmyJU9OtAHllFejv8DPi2t0tq3gbUVuWXcsJeLeR6hd2SODz7VUv/g78TLDSr3Vbvwjex2NhG0l5OHjZYFUZYttY4wOaAOEX6UY9q9C8Y/CPxL4Z+H9r48l1HQdS8P3dz9mgutOvDKHfLg4BUHAKMD9K896mgBPzoo/WigAooooAKKKKACiiigAooooAKKKKACiiigAooooAK/SP9ln/klHhf8A7BcH/oAr83O9fpH+yz/ySnwx/wBguD/0AUAe2L90UUL90UUAY/ib/jxk+lfm5+0F/wAlg8Sf9fCf+ikr9I/E3/HjJ9K/Nz9oI4+MHiPH/Pwn/opKAPPXG4fSoiMipv4fr1ppGaAIiMAZppBA61K4pjDigBmaaOKcysACKdtym48fWgBg+avR/hH8PrrxFqsFxcRlrTO4jHWuZ8AeHZvEviC30+AjDN8+fSvpi4uJvDtha+F9Ct4rYqMT3G35sHsKAOjuJY/Den2+kaLbebcn5RGg4Q+prN0bwx4w1i7e61W/lkOfkihOABXZ+BtDg8gyx2Ulzckf62U/NkivStE02W2iXzU8s/SgDB8J6VDptjF5wZrgDl5jkj6CtS5uo1lAZkZmyCwIwD6Gq/jCeONyQfnUYZ1Hauat7mWSEbYpZEBwwB5x60AdFamS4fFuqZRstxg5+oq3fG9jjMTAFGXPOMA+2eQaytEvoZXaGOUqccZ9e9aN7JbmItcXTMpHAKnI9/8A69AHN3GpeVhfMAlY4Uj+RFX7d4zskO2MN3dw2D/n2pL230+6V7i1sgbpF2Myeh70ljpc6WCx3MhOxSXLocn2wOvFAE8AV2cxYZugycnH+RRBG014y+W2E644yaUIlpb+ciMCRgNsIJHYfzrqNFeCaAlEG8HnI5oAy7G1bLOE2qOnsa3bOf7qEHIHepGtkb5lAB+lVmWS3fiPI7igCbVbGG6hxImXxwy9a8K+JPwP0rVbz7Zb3c9vLndsZsox9q91ilkI5VhnoKiv7aOWEZX5vfvQB8O+JPhLrtteyG3sWu0BPAX+VcjN8N/EEbvLeWKafax/xTHBr6/8dx63p/mGw8s7wQm5cFTXzT8SNe1KfWYtN8SC5hhVsShWI4/CgDyjVVjj8y1WYtsfHtWPd/cHy810Ov29iuoypp+6WFjujZuoHcVhzD5yOcetAFLBx0pKsuoxUDoVoAtaJqV3o2s2Wr6fKYbuynS4gcdVdDkH8xXomrfGbXb0+MhHbtFH4l16HWPLa5LLbmN2YQnAHmKR5a/w8Rj1ry+gUAfRn7L/AIt1zx1+1xp/ibxJdfadQuo7ljgEJEohbaiAk7UA6D+przKfxx4h8JeIvHOlaRdILDXvtVhf20qlo3RyRvABGHGeG/mCRXo/7CvhfxBcfGLT/FUel3H9h2cdzHNfsu2EP5e3YGPBfLr8o5wc15b8ZvCniLwr4/1SDxBpNzYm5u5pbZ5F+SdN/wB+Nujrz1FAHv0un6RqP7BXgyLXtcXRNPj1ieSa4+zNPIcXF1hI41xucnpuZV4OWHGfJPHHwbuNL8J+DvFfhLVLjxBpXiucWdn59olrPHcsxVImTzHXLFW53Y4r1jxh4d10fsA+FbL+ybz7Xa6m15PB5R3xQNPcMshXqEIdDnphh61081vqnhf9mX4PalqGj3u3w/4jttT1WIW7NJa2oNwWlZRyAFdSPqvrQB4ivwZ8Nx+P4/hre/EEw+M5F8vyotN36ct0VytubgyCTcTgZERANVfg/wDBmHxx8QNc8Bat4hudB1/SRcM4Fgs9swhcI+ZDKjD5jxhSMc57V6x8YI/jZqHxPfVPhp4l1bVfCmtSC50/UbCdWtLVWPzK8g4iVDn7xHAzVD9kXSdYuf2gfFuqSak3iO3GnXtrPr8YY29zcM8eD5jDktgkZ6gZHFAHAzfA7T9St9Es/BHxB0rxN4g1LWX0uTT0jEAgCJI8lwSzeYYlEZyfLGecZ4DQaP8ACDw34m1vWvC3g/x9JqXibSoXkFvc6WILS8MefNEEwldjjBI3Rrn2rR+Bl9/wqn9qGyn8d2suhwNPcxSyXcZTylmWRY5Of4CxHzdNuT0FdVrul/tAWfjzULGPxtq1j4XRpJl8TTXAFgLMjcJDMowSVx8gO4njFAHzEwKkhwVIOCCMEete0x/BPS9HTwVbeO/F15oeo+MGzZR2emx3cFuhZFQzSmdME+YCdqsAO9eN3OGupQJxMDI2JdpG8Z+/g889fWvsS98Kt4R1L4e33w00iwl8OXFuLzVvFswW6eziO3z2+0PxAix+Zgcfxd6APD4fg6ll8em+EviTX5rK7lnjgtL2ysluUkMi70Z1aRCgKkE43EE4x3ra8ZfAnQNBt/EtjZ/E7TtV8TaPd21rBo8dsInvHndFRFZ5B8435YKHVeMtnO31jx54V8SXH7eOkeIrfQtRl0Y3VlIL9IGMGyO3UO2/pgHg+leVfGe11HwP+1afFOv6ZcQaU+vRXsFw0RMc8KmMu0ZH3yoPQdDx1oAof8Ka8OWnj20+G+sfEA2vjK5URiKHTBLp8V0w/d273HmhwzHC5ERAJ715V4o0W+8N+JNS8P6oix32nXMlrOqnK70YqSD3GRwe9fU3xoHxo1T4jjWvhb4k1fWPCuuMtxYXmnTq1vaE4DLI44iCk5yxHGT2OPmX4gmc+NdX+1eI4vEtx9qcS6rCWZLt88urHlgT0PQ9RxQBg0UUUAFFFFABRRRQAd6/SP8AZZ/5JT4Y/wCwXB/6AK/NzvX6R/ss/wDJKfDH/YLg/wDQBQB7Yv3RRQv3RRQBj+Jv+PGT6V+bn7QI/wCLweJf+vhP/RSV+kfib/jxk+lfm3+0D/yWHxKP+nhP/RSUAef02lOaZk5oAG57UzHXNPzntSsvHWgCI+/QVraTDps8kA1JpEgB+fy+prMiiaaTy0DM3YAZrW0ywlNvPKpUNBy0bHkigD334c6X4L0R01OwvpriRRuRCoG36muy0NtNutbk1K633N1MSyGT7sYHQAV4Z8Mr5DHJHPMUjwSq+p9K7HRL24bVlkN20aRNuJB4FAH1l8PtQs7qHYqqkidtvNdBr2q29nbsHZWfHAzivPPhlr9jeW5OBJJjBlVcZrP+IviET65HpSxBUADMwb5hQBr6zM1xFK20gTcgD1HaszTcRKxkzHI/Ujv9RUdndeZp4RXLhTwynJFW4NOE5Erztgfh/KgDQ0/T/OumuLdIFbIJ3FgQPf1rG8a+IboXR03T5jLOozIUX7g6ALnv71smO7lX7PaM8SEcsp5qbTPDcUcplZAsh++R/EfWgDhfD1jrENwl4upXEAHJjAJDexz1rfPiDWyHVIgki5wxHX867n+y42RW2ruzzgYqCbR42OfL70AcfGdV1FgbhwgUA8LkE+hxXXaaZbJlkkK7JFGdg4U1cstHjj+bG3PXBq1Naqsb8delAFi1v45U2MxMg6miaRXTOdy/rXNzXDwzqZmKbcn5TnIqWz1KKSVY3fDNnawBwR6g0AbkMykHaclf4e4q1KvmJjPbjFc9cXPk7DLLsV/uyDgE+lWEu7jG4OGUjigCLW7IvAQ8fnJ3Dcke9ed+Mvh74Q8SWZt9StyJiPllU4dfoa9A/tZrebbfrsRujnofan6rpcdzanyIw27kEf40AfDfxc+GM/hu8dtJWWeyjXiQrk15UTIjYcZIPRhxX38NA1C+vJrS7sg9uvQuM180/tS+B7Pw34nguNNgEMVxEDKqjjdQB4g2CSdu0H0qNF+YhvTvViUAngVEe460AV5I9rHbyM0yrDdar0ABA9KBj0xRRQAYHoPypNoz90flXqv7PHww0P4seIZvDc3iXUtH1ZYZLmPZpqXFu0KbBkuZlYPlvu7CMDOea8312x/szW7/AE0SGX7JdSQeYV279jlc47Zx0yaAKZA9BQQD2FFWtL0/UNV1CHT9LsLq/vJ22w29tC0skhxnCqoJJwD09KAKvTpRgZzgflU17a3Njdy2d7bzW1zE22WGZCjo3oVPINQ0AFJtHoKWigAwvoPyox7D34oq1pOm6hq+oQ6dpNhd6hezEiK3tYWllkIBJ2qoJPAJ49KAKhUelL3qa7trizu5bS8t5be4iYpJFKhR0Ydip5B+tQ0AFFFLQAlFFFABRRRQAd6/SP8AZZ/5JT4Y/wCwXB/6AK/NwV+kf7LP/JKfC/8A2C4P/QBQB7Yv3RRQv3RRQBj+Jv8Ajxk+lfm5+0AufjD4l97hP/RSV+kfib/jxk+lfm/+0CM/F7xH/wBfCf8AopKAPOu5FNccU49TRQA1elKw4pOlJk0AdB8Nmtk8Y2X2sKYXYxnd05r2DWfhKHvhf2t1D5b5JG7sa8EspBHcxt0+Yc+leoaV8R5IbBdH1PzJYxgJOjcge9AGlLoNn4fEkgm3soIUCpPCcsF/MUIkZmJyoGd31rNEaarP59lqAdM4AkOTWx4U0+8hvzHFIq4bczL6UAfQHw4eOztAJFiQRpwkfQfU155468UwP4vlZNokwQWz1FNi8bWulxtp8LedJtYu4PtwK8R1TXZrzxRLcMSdxJA/pQB7t4N16aTzgkoVc8j1r1fw67SW8Zkzzzwa+efht54nMhjaRXwWXrX0HoMjpEv+jlUCjAxzQB1li6CQ8cAZFbUTJtC8AkVlWDHy1LxEcc8VekZdyFen070AW0dQmPepYmEh2YAqiu5j9atW8Uyt6/QUAX0RUXn9ahnwwK569qY5lBwyHHakIUsN/BoAxtXtFkhkJHI5HNcnHJNaXSgH5fmwvuRXcXThkII4rjfFsOy3aeNiNoPI7UAbOkT2ur2kun3kYU44UHoR6VH4cupdP1OXRtRQuAT5beorA8K3Mr3tvMcA7VJ9812+tWQuBFeqMTwkEH1FADPEunrNZOAoKlSVb0qx4Tdv7HijmwzR8Ajnir+myR3VrskUYbhh2zWfqrR6Uixwwth2wpXoKAJdSd1LeSm456Y71418d/AzeJtCfztrXx+aJgentXsiXBkGN64IGT71j601qYW85d5HOAOtAH5y+MPDuoeGdTNjfRlHPKn1FYLdPevo79qDT7O/ubadYWF2ikFkHCp6GvnO42qx28j1oA0vBHh678W+MdI8M2MixXGqXkdqkjglY97AbjjnAzk+1e06h4X+COi/GiH4VXui6rexIwsLrxAdRdJBeMPvCIfJsUnaR6g9uvjvw58SP4P8faH4oS3NyNMvYrl4AwUyqrAlQSDjI4zivadbX4T658dV+KX/AAsOxtvD08q6rc6ZNFKNRW4HLQhApU7mGQ27ABxg4yQCx8G/gl4Vl/aE8VfCrxtZzatHp9r9qs7+C5ktztBjwNo4O5ZRn0ZOODVH4O+BvhX8TvEHiDwXp+gappd1Y6bI9lq1xfu80k6nG6SJf3YHfA9Peul+DHxd8L6l+014s+J/ibXLTQNIuLE2dlb3ru0zKWj2bQqkYxEzNyMFwBnrWD+y5qvg/wACfFPxLrfiTx54ehs/Ikt7d4nmcXLSHcGT92PlA4JODnjHegCl/wAE/efjzIemdEuf/Q4q0v8AhDPh/wCLPhT8RfFWk+FJ7jxd4dvrhbuAalNs8ppGxchRx8oDuV6YjPrWP+yJqnhf4e/GDUdY8TeM9Bt7C0sJLRJ45JWW5eQoQYv3eSo2nJOKf+z9r9r4f/aku9Lju7HX9B8TTXWn3htkaaGeCcs6nDgcBgu8kYC7+1AHK61ZfD/S/gToeq3HhS4TxbrPmpbTf2lL5flRHYbox9MlwQE6d+lXP2OLzTbf49eHbe80dby7uLki0uTcPGbQiKTcQq8PuHHzdMVyXxt8Rab4h8e3Q0CFrfQNMRdO0mEsx2W0I2qfmJIJxk88mpv2evEeleEvjR4Y8Q65O0Gm2d2zXEqqW2K0bICR6AsM+1AHp+vXXwy139pa78L+JvAcix6hrv2KfULfWZxJvkYKj7D8oG4rn0GcVe8O/BLwvqH7SfiXwprVkNF8M6UEhtoX1FzJcPN8tqyueSzn5tvbpXmPx+stHk8d6x4q0Dxpoet2mo6iZII7KSUXEYK53ujIAoBGMhjyRXo/x9+N+n614e8H3XhKeG31+5FrqviCWzyhF1CirHCxI3fIVJHJ60AclY+D/DPhDwl4+l8ceFrjUr/w/rMel6fdC6ntkuppN+AVXgKEiMmep8xB0NWrzwP4H8A/BvRPGni7TrnXtb8Tvv07S1u5LaG1gByWdl+Zjjj6ke9WP2s/iR4d8cTaAnhhotl1brrGtGGeRlOoSwxQtEytwDHHbRgEcfMe5JL9Y8R+D/ih8DfDHhy+8R2fhrxX4V/cIdTLi1vYG4JV41JVuhwVP3cd8gAxvjt8PPDGj+EPC/xG8CyXcfh3xHFt+wXLGSSynVRvUyfxDORz3BxxVr9iq802D4/eH7a70hbu8uJZfst2bh0NqRbzFvkHyvuGB83THFL8ePHPhdvhx4S+FXgrUp9WsNBUyX2p4McN5OwydinnaGLEE+uO2a5X9m7xLpHhD43+GfEWvXBttNtLiT7RMF3eWHheMMR6ZcZ9s0Ae0+FNB+FfxI/aA8VeD9e8IyWeqtNcyWdzHq9wVupkyWDL/CNoJ49MV5x4I0TwRaaT8QdR8e+BruEaDc+VbQR6lNG0Vy7sqWZ/vBSjEueeOeoqn8R7y18M/F1/iJ4S8Z+H9bJ1z7ZZR2jymVcHepljZAAvGCAx64rrf20PFHh+88TW+g+FtObToroprusIVMbSXlxDHjemcBhGEJ4Hzs5PJJoAl0Xwt8I9Q/Z2v/ile+C9Ttbmw1Q2H2O01eR0mcIhXcz8qpLjdjkAcVheL/APgvX/AICR/FTwNbzaRcadcLaazpEt01yAzMFEiMfmA5Bwf4c+nPafC3SdN1n9hrxHYalrtnoat4ldobq7DeSJQkBVXKgkA8jIBwSOK5PxR4x8KeD/ANnc/Cvw5q9rr+t6rdpd6tqFnGwtol3bhGjtguw2hc7RwTQBrp8GIPC/gnwpqV18PNe8e6jrtrHqF6LKWWGHT4HAKxr5fLS7Tzu4B9qvQfAfwha/HiXw1cT313pU3h2TWtM0qW4WG6uZ+i2LPnhx1yOfl+tYPj/WvBXxf+HHg+dvE2m+GfF/h3T49KvYNXDrFeQoMLJHJGrY5y20r/GR/DlszwfoHwdg1vUNHk8eT2WoW2jxz2fiUl47aLVFmRh9nVAH2Bfl3Pkn5mAUhaAM74g2PgTS/Bmoabf/AA/1vwX47guIjb21xczywyW7HLE7+h2569e1eTV75458dI/wEvvBni7xrpvjvXn1KKbRrqB5LlrKIH96XmkRHBPIH3uDjpxXgdABX6R/ss/8kp8Mf9guD/0EV+bnev0j/ZZ/5JT4Y/7BcH/oAoA9sX7oooX7oooAx/E3/HjJ9K/N79oA/wDF3/Egz/y8J/6KSv0h8Tf8eMn0r83P2gh/xd/xIf8Ap4T/ANFJQB56/BoobrRQAhHFM704g5ppAwcUAPjjJAw2ST0rsPCeiRaqqxm3ZiPvSg8fSuU0uIyXKxhHdm+VQvXNeyeHo4NB0OGSFALjaEVfdupPvQBof2TpOkxxpBFO0sigLGigAe5zVtY5vskkdvbshyTM4+8f9kVqWnhuS6sINQkiY3UIw6H1bua254bGws4bOZszOpknZeMcc0AeSXqSwzT3EULW8cMW/wDeKecsF69Mc1yjaTfWl9b31wybJWGCGyCGPDA9CK7W78QW0HiS5jht3m0yeMwzQIMlwe6579x7ivQ9C0LRdc8NRaBcYMTRpLYzsuGjJ52/gaAKHw5tLoI8kYC7GAdj90nHoO2K+gfDVvNc2AmMyF8DK9sCuT8K+Df7NswkzQO/3S5b0yOBXZ6VA1nMsL+XyMfuz3oA6nTVbyf9WR9OalnVWdVzg/Ssu11KOGUrI5TacdO9Sazqi20S3QOUU8tjsaANKKMA88npV6MSBOCM9s1iWN2bq3MkRDEAEDPSrUd/bwxCe4nEa9MscZPegDWCSeXzg+tRy7f4ht+tYs/jLQbd0S41KEFj8qA5ZvwrQt9Z03UB+5mDMegzQBSvyWJ4AC/rWDqyrLaTrt3EKTs/vVv3cbMxaN8DsK5LxM0lvp1w4eRQAWVk6qaAMHw9eoNYe1TgKcDnlcdK9QjffYIw+cFRk5r5Qv8AxtNFqkt8u2GXO08cbx3r1vwZ8SrLUdMiUzxq+OVDZ+uKAOzfUjpmoEpP5kLdVPY1qy+I9PmjVWIYlcgetedaxfJqETy2s5bHSuS03ULyCZ4ZGLlXIXJzxQB7E88MlwzW8oMJ9P4adIfMjIwjg8dK4zQtQuPOLXGFG0fLW6+qQ28UskvB25HpQB86ftMXOp6beSwtAUtJlwJCtfNk3GOcive/2o9dvNW1S0t43KQxg8Z4NeCzsT8vBI70AVz37Gq/c/WpyeagLDPUUAFFeifs9fDyH4lfENdFvrmW20qzs5dQ1KWHHmLBGACFB6ksyL9CT2qT4mTfCa68G6PP4J03UdJ8SrcPHq1lLNJNCEAOHR39SBx1556UAeb16pJ8X4YfhzpHh3SfBmm6brem2U9gNfimPnNDPxLhAow7L8u4s2AWxjdx5WSB14pNy/3h+dACn9aKTI9RS0AFFAIPQigkeooAKK9Q/Zm0Xwn4r+KWneEPFmgtqcGruY4p0vZIHtSkcjkgIcNu2gHPTHFcn8UtJsNA+I2v6LpqPFZWV9JDAjuWZUB4BJ5NAHN0UZoyPUUAejfDP4kaR4R8G614e1LwHpXiJ9RuIrmG5upihgeLlQQFJZdwBIDLkZHeuH8QatqOv63e63q1y1zf3073FxK3VnYkk+wyenaqG4eooJHqKAPZ9E+MHhPT/hDcfDGX4dXl1pN3dJeXMx8Q7ZjcAR7nQ/Z8Ip8sfKQ2ATyeteNuULsUUqhJ2qTkgdhnvTa63wnp/gC58I67deJfEOqWGvwox0iztrTzIblthIEj4+Ub8DqMDmgDkqKMjPUUAg9CDQAUUUUAHev0j/ZZ/wCSU+GP+wXB/wCgCvzc71+kf7LP/JKfC/8A2C4P/QBQB7Yv3RRQv3RRQBj+Jv8Ajxk+lfm5+0F/yWDxH0/4+E/9FJX6R+Jv+PGT6V+bn7QX/JYfEf8A18J/6KSgDz44zikIpaQ8igBpHpSEcU4LigrjpQB1fwquNNj8SrDqmFjlQrHITgRv2Nd/rdqzlI2+TyZR+8T5hIPWvFIuJVbphs5r0HTdSnjto3+2DJXaqMxP40Ae/wDhfUkkEdjONtyYRtGfv+hrk/iJcf2dewBX/dPKQ7f3s9RXN2OsSJqen3Lyvvt0AYnq1M+JOvR6lCjOFXlmUZ70Aec+JbuWDxJKYW8tVbKGPgkfUV2sfj9tJjj87/SPNUbQrfd44P19+vvXmeoTGW68w8HOKhlzNMBkYVehoA+lvAPxq065j+yamLlJNw2yF+doznPT5v8Aazz6d69APjzwPa2Mt8utzrIQWyybseg5BI/D86+QNFfW3idtJs3kVRklIPMNejeDNG8Ta/oeZ11OxuYJGaea5hAhlXHyKqBd2fXjFAHqw+MOl/bolj1SG7SVshkBXb/vKc/pXfaJ4gbxV4R1NdPkWWUoWjGc/dNfF3iq21KO4imutMlsbjOx3EZXc3Xpjg19mfsh+FJNP+HlrqV0pMt4pc5Gfl7UAea658Rda8P3BtBFNHsADRnqG9z1K1zPiT4s+INQso4bBZyyqR5sisdnsBnH4mvX/jL4TtZLm7uhbhrhjtgIH8R6Z9q+ffFmj69baWtrewPaOWB2IAWIzjJIPFAElp4k1BrpNQe6l8xiFeNlAkz3wQMY9+ter+DvEk0dgtxzBKG/eo7EMPcY4NeA6z4W1qxvba4t9P1DULZQjyom8BsnBG4A7evcVo6Zb+NNCtVe5tbtZDJu8qVgxweQPU0AfWvh3x3FKyRyXG+3fjeRuKnjqRW9rHmXto8KKrDAYEdGFeEfCy3utSiTUbGO4xLIRcRbfmRh1BHY5P419C2UCJpkbSII28sKQSMj8KAPjv4mafdaVrmpWarmGYhwSDuXnisfwhqM1lCZGkG7I2HPI9a9e+PNta2euRahdONskW0oB94g14lYiO4vpo7b5YWIK7h09aAPbtB1RzpYufNYSEZ256irWnanB9vjL7AW6jPevOPC+qkL9nZgfKJBPtXR6VatcagtxCylQd23PNAHrFlJCyrIjjA9+ppmrajCbMySICqA5APaseDf9nRYcBz94HiuZ+ImtQ6L4ZuleYNcy5CgHpQB4Z8ZvEMWveInkt2CxRZUID3rz08k5GB25qe9k8y6llfJZ2JNVm6Dj3FAHR/Cvw1D4w+JXh/wxczSRW+pahFbzvGQHWNmAYqSCM4zjivbtf8AF3hnw/8AtHJ8P7H4f+FT4Ms7oaNLZzaVFLcSk/K8xuXBm3hicHfgADjPNfPnhjXL7w14n03xFpbIL7TrqO6g3rld6MGGRkZHHI9K9lv/AIofCTVPipB8Vb/w14lj1tUFxPosQgaxlvFGFk88uHCdCR5eSefagD1n4K6GPh3+0b8Q/AOkR2w0O18PXN/Y+dawS3ADm3+Vp9nmMgO4CNm28AkE818f+L9bvte1ye81BLFZgxjxZ2MFqmATj5IURSffGT617X8K/jj4d0z4qeLPiP43tNbn1LxBaSWJstLt4jDHC5jwd7yKdyiIL93ByTntXiHij+wzrc58O3GpXGns25Hv7dIZsnqCqO4x6c8+1AHs/wCzpZ+HtX+HniPRtLuvCVj8Q5byOS0uPElrHNbmyVVBWPzVeNZN5Yn5ckEdf4fSfAU2rP8AHPwP8P8Ax18KfCOkm4t7wahKmiWTw6sEhd4poyIvkwY+drYIYZA4rwrwx4j+GV18Ij4P8Y6Zr0OsW+pyXdlqul2sEpVHRAUcPIhblTxnA4Oc5FeufAj4hWnir45fCXwppS6lNp3hi31KKK91LatxdGW2lYsyKzhAoUKAHbj8qAKngDX/AA74h/aE1P4aa94D8K/8IvqE0+nRQWWjok9u4yFlWcfvVJPU7yB/CFqj8Kvhd4Z0jXvirqmuGxuofBcrW2lnVXY2u9pHVJrhUQl8BU42lcscr0wy7+IPwz+HPxv8TeNdC0nxJqXiBLmeO2sLpYYbKCVyVlfzVdndcZ2jYMdzXF/CX4xy+GvEXiqbxVpja7pHjAMNbhjYJKWZmbzIyeAQZH4OO3IxQB0Piy48Eap8Gtbh8SeIPAV34zs545tEufDti1s0yM6iWKVEgijYBR8pIJGTz6974W0vTo9Y+H8HhnwTpel+DPs+3V38YadZfadRm8whyjur3BJPClVVc8AAdPBr/UPhbpOi6rF4d03Xdb1O9Kx2suuW0UEWnxb9zMoilcyyEALk7QAWOD0r0/xp8bfh74p+IPhr4kXukeKI9c0K1jA0lUhNnLOh3AecZN6x5J/5Zkn0HNAGh4b8N6T4R/4KC2vh/Qbf7Np1tqBaGHOQnmWBkYD23OcegrU+KtlqHwq0rxP4vuvDmgeJpfEWrzR2jXOmWt7b6Rz96aRlMhnYcLHny15Lbjha5mf4tfC+T9o8fGL/AIrMSCVZv7OOm2uCRbCDHmfaOmBuzj296hsfjZ4KTXvGeh6npev6t8PPFZe5kspI4Y72yu258yLEhQ4IBySDkKcfLggEfwX8LaG3we8U/FDVm8PR63/aIsNOm1mEnT7VnALOYUiZS2SQFZCowOBVX4iap4M/4VdpOrpq/gi6+I+l6js8zRNNAt7yzKsQZYGgSAuGOPufdA69sn4c/Ezwn4Z0DxN8PdX03Vta8Da2/mCYJFDqFtJtAEgXeyZ4HG7t15xXNXd58LrXQV0XTLXxBez3d2sl5rN9ZQpPaQKpxHbwJMVZmYkszuOAAB3oA+ivjl4u8DfC7xz4aZvhH4U1WC90UTXq/Y4ojKzAbdo2GNMHkkJuPTIGQcLwppMet/DfwdefB+w8AapcafZquv6Nq2nW8mo318MNKqtOjMyEMSu1lAHf+EcD+0j8SPAHxMXStR0OHxNZ6pplmlmsd5awCCZAV+YssxZCADwFOeOlRa54w+EesX3hnxFBB4w8O6/pdlaRXx06yt3huZYURdynz0Zc7cbsZI5IzQBwfxdvPt3xK1y5/wCEYTwszXAVtIRFVbRlVVZAFVQBkE8Dv3617f8AAPT/AAvrn7MvxRurrwZoA1PSdNkEOomBpZ3b7O5Em6Vn2MCM/uwg9s814n8YvGj/ABC+JOs+MJLMWQv5VZLffu8tFRUUFsDJwuenevQvgn8UPA/g74ReL/BuuReJJb3xTFJBLNZWcDx2yGNkVl3zKXOGyQQvTqetAHX/AANTRX/ZJ8c69q3hLw3rN9oV2RZSXmnIZApET7WlTbIwDOx5fodv3eKzQml+Ov2RPF3i3WdB0W317Q9Yha1vNO0y3szskkij8oiFF3KBI/XJyQc8Vj/Dn4m/D/w78CfFPw41D/hKZJ/ENw8jXcFhblYB8oTAM4LErGpPTBJAzjJg8H/EX4d6V+z1r/wzvF8Vm/1y4W4mvIbK3aKFo5UdFVTMCQRGMk4+8cA4GQDxGilOMnGcZ4zSUAHev0j/AGWf+SU+GP8AsFwf+gCvzc71+kf7LP8AySnwx/2C4P8A0AUAe2L90UUL90UUAY/ib/jxk+lfm7+0CD/wuDxHx/y8J/6KSv0i8Tf8eMn0r84Pj+c/GDxGP+m6f+ikoA86bOaQZzUjLzz0prdfagBKSj88UcUANK1s6HqM8c8MbSRrFGwOWHIFZFHQ57igDvdW8RR+WzpgNJwigdPesPVdQa7s4Fy3mr97PpWRbzgN82TUslxhDtXr3oAr3JBlHPHrT4I91xG8ikxE/MR6VXmJJz0rtPhk9pJqBt7yKOWLG5g44oA7b4PaXoIuhcZVWZuVkbIAHfH1r6T0A6bAJjazbt6KHVegx7VxXhLwV4bnVby101IJXAYbCSCccHB7813N1p66dpo3usGyP53DYPPHOKAPH/jxb2F1dW0wTEcbERjIJJOBk+or6Z+E8cdv4RsY44xHHDaqoXHXArxDwtZ+FfHviU20btew2cu1uflJH4c19H6Pp8dnp7QRgxhMAAewoA5zxFpiazA8Mq/NnK4OK818ZeCbn7Q072rXtoOSo+8p9a9mmijiVTI208mkaCK4Q8bgw5INAHi/hTS9CVvLiAt243Epg8c4/TvXUjQdIVlu1g8+QDgFiwH/AAHoK6q58O2e4MkS7WBycdf8+tRxWtvb4iCjaGwSev0zQBk6P4V0+O7k1RbG3t2kIICoBn3NLq1xIA1uNqlWyuK3bq6RYQqkhB0Brl9Sk37mUYAPXPWgDyT9oC1h1HSIvMj3SRtwR614faxi0lSNFxg9PWvcPiUWvne1BIJyRivn+3uLi3nuFuH/AHscp4PselAHR2NjLHK+6FirkmvSPh/pUPmR3ErsWXgA9Kh8E/YdUsYpnjXeAA4Ir0K3t9Lgsh5Eew9wDQByfjvxAtjG0UK+WUyAw7mvnLxp4qu9UuZbeWRiFfgk16v8WdShhWTbIuVB4BzzXz9dtmZ2Y53HNAETOpABI4PU1BJwx7etOdgTuBGenSozzzQAxumKi4HcfnV7TNO1DVr+Ox0uxu765fJWG2haWQgDJIVQScDJ4r0/4wfCfxN8GfGsbacbnXrazgS6Optoe60RmyNrrJ5kZx/tZHTigDyLIPTBor6c/a28KLd6R8MpPC3hOA6hf6HJd3qaNpSo0zFbcmRkhQcAue2Bu7Zr5r1GzvNOu3tNQs7izuIzh4biNo3X6hgCPyoAr11nw3+IGv8Aw91J9U8NR6XHf5Bju7nT4riaD5WU+W7glMq7A4xkVkal4a8R6Zp66jqXh/V7KyfbtuLixkjiOemGYAc/WqFpbXN5dx2tpbzXNxK4SOKJC7ux6AAcknpigDc8e+MNW8ba0dY1qDS0vnLGaWzsIrYzsxyXk2Ab2yfvHmudrU1fw94g0iKOXVtC1XT0lfy43urSSJXb0BYDJ/Wkg8PeIJ9Vl0mDQtVl1GJPMktEs5GmRcA7mQDcBhhzjuPWgDMorUHhzxE2rnRxoGrHUgu82Ys5PPC/3tmN2PfFQ6vo+raPdLa6vpV9p87gMkV1bvE7DOMhWAJGeKAKNG4dyPzral8JeK4pbeKTwxraSXJxAjafKDKcZ+Ubfm4547c19B/sRWKal4u8SeD/ABX4d0q6ttP0qW7W21HRoGnhn8yNcl3j80cE/KTgZ6UAfMX4igYI4xV/R9P1TUtUFvo2nXWoXasZEhtrYztgHrsAOR9Rivon4v2L3H7H/h3xBr3hTTdI8TP4jFvc3EWiRWE8key4I3KkaYHC9AAdoPXmgD5n/Wirt1pGrWmnW+pXWl30Flcn9xcy27rFL3+VyMN0PQ1P4W0PUfEeuWuk6ZaXVzPPIqkW8DTMiFgC5VecDOTQBl9KMgjgg16t8Vvht4o+C/j2Q2Czaxa6fEsi6rPoYa0zICuGSUSREjOOSeSMcgV6P+2n4NjbxV4StvBvhGNZZdENzdQ6PpgUnLgb2WFfU4yR3xQB8xUVNe2tzY3Ulre201rcRHEkU0ZR0PoQeRV+bw14jh0caxN4f1eLTSocXj2Uiw7TwDvK7cH1zQBlUUUUAHev0j/ZZ/5JT4Y/7BcH/oAr83O9fpH+yz/ySnwx/wBguD/0AUAe2L90UUL90UUAY/ib/jxk+lfm/wDH7/ksPiT/AK+E/wDRSV+kHib/AI8ZPpX5v/H4Z+MPiP8A6+E/9FJQBwB4BphalkNMoACaSlNNJxQA4UU1TmlzQAo46UZbPWig0ADZPWr2i3UltfRsD1ODz1qjT4TiZGHUN1oA+3Pg/q9nLp8UQZjKkf8AFwF4H9a5349+K207Qbuzt5MTXAIVgclffFct8K9V8nw80jZEkoxuXr61zHjrStW8T2GoazJC728RMcQOcM//ANbrQB1f7IV3pw8WXa207iLYvD/eJ7tj3619oWc0ctvhSGY88dK/LzwT4g1TwL4nW6jWRdjbZF/vCvpbQP2nNOGilJLS5/tAgKsarnd1A59PWgD6Y1F7TJWaeNecYZutcTeeJovDvidbC4mDWVyN0bf3DnoTXjV/oniT4haraeIYdf1KCSIiSJN+21jTIyMd/XPtXti+EdM1TwoLSRzPM6Ze5b+Jx/EPT/61AHYR3VvNbq8MisJF4IPrWRqzRD7zco2TgjArhvCWo3ujXcug3sxdrfGyQ/xL2auiu5o5pdrAMTySR3oAyNV1RjPNbrLkn7ozxWVeXrRwBV5/iYfhg1rtpCvMZmbaMbiSetYmrxiGJsEnceWHpQB57qCy3XiA4LHHtwK89+IelQ2+l3d1Hb+UWlLB8dfpXpF0l2l3JLbR+bLuJC1xXxC1S61xLPTfsawFSQ0Q/U0Acv4C8SS6GI/OVmRgCcc11niH4mGaweDT7N4m2/M5yDVGz8JKLMSO3lIg6MOa47xdf2On3BhDhgBgrQByHiLW59QlZXkcjJzk81z8rHPXmrN4yyXLyRgKp5qpK20ZHU8CgBrNyeBTC3rjFB6+/eo3PPzD6UAWNPvLqxvo7myup7WdWwJYZCjgHg4YEEcV9D/t/wCpalF8YzYRajeJZyaXCXt1nYRt16oDg183hvnDdwQRXqnxL+MUPxFmh1DxZ4C0S71mK0jtf7QiurmFmCnO4ojhCTk9uAcDoMAHrf7YXifX9D+H/wALLLRdWutOivNBDXBtn8t5CkduUBYfNgEk4Bx65wK9L8WeG9A1r9p74b6hqun2txcT+HJr2bzEz9oniUGNiD1K9R9K+XPif8aB8QtP8PWGteBtHjg0ACK0EN3cqTb4UGFjvyQQifN94Y4PJrQ8c/tEeI/EetaDr9loWm6Drmgjy7C+sp5iUi/iiaNmKOrDg5ByKAOk0X4teEPD+veLW8Qap498QR63BPbXuk6jp9qsCTEnYw/0hthQlgNoHX2r52hle3uVmtZZYnjbdG6MQ6+hyOhr1O/+MqSeI7/xbpvgDw5pfiu9R92rQNMxilddrzJCzGJZG5O7bnLE9TmvKpHaSRpJGaR2JZmY5LE9ST60AfY2p6ePjB8P/hZ8Rdcurm6sNE81PE7Xc4SHy7cbpZSB/ExXAIGSCKt+MTbax4h8KftKac0lhYnwtPdaqLWCRk+3QbYUjdxjOZZVUA4yLYnHp8x+HPiZr+g/CzXvh7YrGthrc6Szz7mEiKAAyKM7drAYOR3pIfiTr0Xwcm+GChf7Ll1T+0DN5r+YBsA8kDO3yyw34x94k0Aex2Ot6no/7H+r+NNNuXbxJ4k15rTVNVVibhIepjD5JUcle3Eh9qhubybxp+xTcat4pkSfUvDuqpb6VqNyGaZoyw/dB+p67e/QeleU/D74oax4U8Mat4RubCy17wvqwzdaTf7vL8zjEiMpDI4IBypHKqeoFSeO/ipq/iTwlpngyx02x8PeFtOIePSrBn2SyZyXldiWdiSTyTzz1oA9x1rx/wCKvCP7Hfww1nRdUdL99TnMk037x5FjuJiELHnacDIBHAAzjik/Ys8S6l4x+O3jvxNrHkfb9S0OSafyUKpu82IcDJwMAd68o1v4zW+rfC3T/h1cfD3Qxo+mb3sGW8uvNglbeS4ffk/NIx2nK9OOBWf8DPi3d/Ca81DUNK8N6Zqd/fQ/Z3nvJZRthyGKBFYKclVOSM8e5oA9Iu7uXwR+xlpF/wCFw1tf+J9TnTVNSgbbKEWRl8rcOQpCqpGR90+pp/xB1TUtW/YP8K3OqX1xezr4oEayzuXfaI7jAyeTjnrXnPh34w3WleGNY8HXPhfStW8I6jMZ4dGvZpnSwcnO6CXd5inv97rk9Sc3dV+NMGofDAfDmT4e6DHoMEzXFkiXVyJLaYqwEm/fucgux+Ykc46ACgDg9Z8a+KtZ8Lad4X1TXLq70XTCDZWbkeXCQpUYwM8BiOT3qHwLeXdl4x0iazup7WQ3sKF4ZChKmRcjI7GtPxH4xstX8DaN4Zh8G+HdMuNNIMmrWlvtvLzCkYlf+LOc/UCuYsbmWzvYLyAgSwSrKhIyNykEfqKAPef269S1JfjjqWmjULwWTWMBNt57eUTyc7M46gdq7v8Abh8U+ItE1rwRp+j6xd6dbz6Yk0q2z+WZHV125YckD0zivGPiR8XbL4hamms+Jvh5oc+seVDDJeQ3l1CZVjbJ3IjhcsNyk4yAeOgqx8VfjWfiRqGh3niHwPo+/R8JGILu5TzYcg+U2H6ZA+YfN70Ae9/Gvwx4f1f9tbwBBqGn2jQ6npsV1exMvy3UqtMF3DPPCJ9dtcbefFTwn4Q+Omvat4g1Tx1qcXnXFjfaDLp1qLN4iNqooNxgKCEYEKCcdsmvNPip8cta8d+JtH8VDQ7DQvEWjhEtNR0+4mDJGrMwTYzFcZZucZIOOlP1T42f2p4nh8ZX3w+8My+LoY1Kat++AM6qQlw0AbynkU4IJU8qvoKAPK9Se2k1G5ls45I7V5maJHxuVCeAfeq9T393c399PfXk7z3NxI0ksjnLOxOSTUFAB3r9I/2Wf+SU+GP+wXB/6AK/NzvX6R/ss/8AJKfDH/YLg/8AQBQB7Yv3RRQv3RRQBj+Jv+PGT6V+b/x+/wCSweI/+vhP/RSV+kHib/jxk+lfm98f/wDksPiP/r4T/wBFJQB5/J1plSsQai9aAEJGaa3SlNNBzQAqU7FIn3qfQA3FL2oooATFTWK750X1Ydai79zVvSI5Zr+OGNCXZhgYoA+kfgBoa+IZUgkby7C2AaaVQDv5xtGfU9fY+9ehfGi4srHSrLTdH0+2W189lKo2wuQhO0fiAD9c9q5TwN4h0PwB4SGmmTOoSwmeZyOS23IQDsAB3/vVwPi3x3Dq1yi+Z+6ibKRg8oXUgsc9OSKAI7/QtNm1u2uJl3rdOVi3L8qjGWLe4zgU/SPDGlw+MPtWpRxW1rb7FhQEEuPmDE46cAn6muKv/F17JbRwqyt5XDYPzBvas658XXt2I/NVwyYV2AJLAZwfrkk0AfWWn65bx6fHLHdNDakuEiQDHlDgKB6fjn3rrfD3ieGHTBGZGDR9FxkOCeDx7Y/HNfINr48zZQ2VxPcpHC+4bY8hx6EjoK6nwt8RoYtRWzubvYu5duH4Uc9T29fxoA+ltQt4deulvrJ/Kv4FO9c8SJ12/wA+1aUMcxtljkVRIMA4IIx6g15lofiC3lvopLK7limXaswkyAyE5DKehHPX2xXfabrlnqGmM63KtJHuDlTjBB96ANS5wtqbfIx90E+lcT4kkbPleYNo7DgAVsXOomRSZCuMZyfTtXH69crMzrGW3KMg9QKAOS+I3iYeE9EGoxxiS4lPlRKehb3rwrQPFWrt4j/tS9eSYs+Tk4CA9hXovx2vY5tO0qGX5hGxZh6HFeNzXYhRlhbljQB7frPjq2e1iieWBIiuW9a8L8SXy6hrdxcJnYz/AC89qozTSSk75GY+mahdgD15FACyNxVZzl9xHFPc7qjbOO1ACMeO34VG5/h61I2CvK1CevFAC9x1pKs6ZaS3+oW1hDJbxy3EqxI9xOkMaljjLO5CovqxIA716RrXwB+KGhXaW2uaPp2leYE8qa91i1hhlZ2KrGkjSBWkyv3ASwBBxgigDy6it/xV4M8T+F/GD+EdZ0e4h1tZEjW0jHmtIz42BNmQ+4kAbc5PFdFefBr4hWtrqE39lWdzPpsInvrG01K3nvbZCQMyW6OZVxnnK8d6APPqK7jwJ8KPHHjrRrvVfCem2urRWYzcQQ38BuYxzgmHd5nODjjnBxXSQfs4fFyaOKRdB08ebA9wqvrNqreWhAdiDJkBSwDZ6E4OKAPI6K7jwl8K/F3iu91az0EaJeTaSzC7A1u0UBV+9IpMgDxj++uV96k0P4R+OdY0f+2bex0+DS2vDZQX17qlvbW91MGK7YJJHVZssrAFCwODQBwdFdVrHw+8VaL45HgvW7GDSdZP3Vv7uK3hYEEhhM7CMqcEA7sE8DmtS5+D/ju18eL4Gu7HTrXX3jSSO1n1W2jEof7oR2cK7H+6CT7UAcDRXaf8Ks8dH4j3Hw9XRC/iO1UPcW6TxskSeWsm9pQdirtZcsTgEgdam174T+MtG8I3ni24i0e60WymSC5urDWbW7EcjMFCkRSMc5I4oA4WinRo8kixRozyMQqooyzE9AB3Nejf8KP+JDfbYo9KsJr6wtRd3mmxarbPfW8RUNl7YP5qnDLwVzzQB5vRXd+CvhH4+8aeG77xB4X0WPVLSwLi5ihu4jcxlQTjyN3mZIB2jblscZpPEXwm8baF4avfEl1Z6ddaXYXP2W8n07VLe8+zy/3JBC7FSO+emRnrQBxNtBNdXMVtbQyTzyuI44o1LO7E4CqBySTwAK0db8N+I9DiSbW/D+raZG77Ee8spIVZuuAWAyfatnwX8PvGPiXS7rxBo1itvpWnsDNq15dx2VrC+5QB58rKgfLpxnPIr3f9pKz1zT/2UvhpZ+ILpLq9jviDKl2lyrr5L7SJEJVxjuCaAPlqiiigAooooAO9fpH+yz/ySnwx/wBguD/0AV+bnev0j/ZZ/wCSU+GP+wXB/wCgCgD2xfuiihfuiigDH8Tf8eMn0r83P2gN3/C4fEmP+fhP/RSV+kfib/jxk+lfm78f/wDksPiT/r4T/wBFJQB58TzTe+ac/U0wmgAbvTBTsjFJxigBVpxqPvUg6UAFA60UooARh6fjXUeEp45DhbWL7SrffZ2wABwxGcGuZrQ8O3Qs9USaRsowIdS2AR6UAdReWuoS3M+ozPKUXCruOGztP5YJ/WuWjS6unkjRdzOQT7npW9qWvvMscfmM6PmRgD0JPQ/THal0ewkkura4jPLy8DvQBp+D9IcKjX1pcZfHIXkV6FoXh+3vNPkaKwD3Vq/zqVG51zz+ma3/AAvozRx21qZjI5Hz7Wxt9q9I8PeF7Kzd2kSYlj94H5xnr9evT2oA87GhaHLaq7eHPLlj4GIR8p9a4bxf4DWNzfJDGgZWBbGM5/zivpyLQ5IZH8qZ3QnDJIuR+dcz4q8NpdW0isoVBnKjkE46+1AHzn4P1PUrO+hLbC0K+SGIyVVCSOv1r0nwrr00esvDGxe1nRSxIIH3vTtxXE6taJpupzReSGUvuDdCOOe/NdT4PtBFcy30xUERhY4h0PP6fnQB31/qpFqeQrIpABOfTiuY1XVBDaAB8PJkkg96g1K4KIi8F8457+9Y8Fld6xqaR8MN+32HrQByHxakEmlQ3Vx/rDxGP615NI275j1r1/8AaCijt7SxiBxtGFx0rx/HGOKAImbAJ6GoWbnJqWZR9KiOe9ADPfrSN05pT+tRv9455oAR2GO9M5pX6UnOKAHR/wCsUnoCP519Qft4sy/GXwSVYhho1uRg8g/aZOa+ZtLvrjTdSttQtWjFxbSrLEZIlkUMpyMo4KsPZgQe4rtPEfxg+IfiLUNN1HXdct9QvNNlEtpNNploWiYZx/yy5UZJ2nK55xmgD6n8TzWa/t2/D2TUnw7eGoxE0hx++Md1jOe5yR9SK8gtPHWseCvjtqNroPwn0t/GbXs9qcX1/K1w0hIPyNMVIIOc4wOoxXlXjj4neOPGt1Z3nibXTfXdk4e2uVtIIZ4yDlcSRor4BJIGcA8jmr938ZfiVdRt5/iXdcNbG1N4LG2W88rbt2/aRH53QkZ3Z5oA9X/ZJN1b+EPjRsja1uY9JiBSHgxnNxlRjsOR9K85+BXxX13wh8TPCep6rruo3Ojaa5s3t57qRoYLSbCyhVzjC/LJt6bo19KxPA/xV8eeCNKm0vwtrcem2k5/fKun2ztKOeHd4yzDk4BJAycCuV1jUbrVtTn1G9MJuJ23P5NvHCmcY4SMBV4A4UCgD6H+Pfhey+DNt4ttdMuIln8Z3QTTo4JTug0onzJAQcnJb90cnkZqL9sBbqfwH8JJ9P3yeHv+EbijtdnKicRoHU46Nt2A55yD6GvCfE/ibxB4mkspPEGrXWpPY2yWls07ZMcKj5VHr9Tye5ra8KfE7xz4X0ZdF0fXSmmRzi4jtLm1huoopQSQ8azI4jOSTlccknqaAPYP2vzPH8M/hPZ660reIotJladWcEpERH94dQThcfRqt/tU6ffTftW+Hkhs55WuIrEwBUJMgGASMdcEH8q+d/FPiHXPFOtT6z4i1S51PUJ/9ZPO+4keg7BRzwMAV1y/Gn4nCztLb/hKXY2dsLW2uHsrdrmGIfwrOY/NHTruyfWgD27x5qHijQv2vviP4h8O6Lba1bWOmQ/2zp83W5sHt7VZVQDnd0PHYHqMg8T4l0TwL4m+C/ijxt8M59c8K2+m3FpHrPh66u2ltp98mI2VupbdggHgbeAMiuMb45fFNvEo8Sf8JTt1f7O9s10un2qu8TFSVfEeH+4uNwOMcYyawfE/xC8XeI9MbTNT1OIWLyCWW3tLKC0jmcdGkECIHI7bs47UAWPgppus6t8V/Den+HdQTTdVlvk+y3bx+YsDDJ3lT1A54r60+DEmmj9rfxDZyLq+t+K4rIDV9bumW3gOyOJWENvEqgKzFB8+44jBHJNfEemX17peo2+oaddTWl5bSCSCeFyrxsOjAjoa9Ak+O3xWfVhqw8VmHUPNEz3MGn2sUkrBGQeYyRgyKFYgK+4Dg4yAQAexfs+H/iyP7QODz9muu/8A0xnrB+A0kp/ZR+MEbM/leWjBc/LuKp+GcYrzmy+OPxNsra9tbPXrO2t77cbuKLRbFEuMgg+Yohw+ckc56mqeg/F34gaF4eufD2la1bW2lXUkklxaDS7Ro5mkJLFw0R3cngHoAAMAAUAep/F8TN+xt8M20WIf2Kt5M2o+WoJW6zIELnqDgyDn1X2pvxhVl/Y0+F+5SM6g+MjGR5T15B4T+I/jTwtp2o6bomteRYalKJbuyltYbi2kcHO7ypUZAenQDoPQY0NY+MXxF1jw1L4b1PXobnSJFZRaPplr5cQYYPlgRfu+Dxs247YoA4KiiigAooooAO9fpH+yz/ySnwx/2C4P/QBX5ud6/SP9ln/klPhj/sFwf+gCgD2xfuiihfuiigDH8Tf8eMn0r83fj+P+Lw+JD/08J/6KSv0i8Tf8eMn0r83v2gOPjD4k/wCvhP8A0UlAHnrdTTTSnrRigCNutIetOZaZQAoPNPFM+lPHSgBaUUlKKAClHQ0lOA4oAs2qxzYjYhWxx710Hhu8uLfWLaOYrxkJu6ZxxXLc5BB5xV+0uiQhYkkdKAPcPDHip7Qq1xGQ8aDnPINev2PjCza1tbvzz833j0Gcd6+adK8RaeSJ9QeXJTbIEQHJ7NXR2OvWt1biGyecJkFfk9Pb8KAPpm28VWslqrRzqynr7GsbxDr0dxavBC3UEE968g0TxJI0r2zK7ncOBH0/Gtq4vJSgz+6z/AvJP1NAFXU9PikuWlkKnA4ZiMrU9r5MY2qwJUfMc8fhWVd24mJ+c7j1bPQUpjjggEMLkAY3E96AHanMb27MMHyjAAPrXVaDpb2drFImNzdcdvesfw/pZuZxJjCK2cgdq7WCMm63bgIo48AdKAPHf2iNKubjSY7u3ikaO1b94QMgD1NeGrtI4weOTX394U8Hx+INI1SO/hVrG4hMI3L1J718c/GX4dX/AMOvEn2GdvOs5QWt5fb0NAHAXC8ZIOKgbqO47Vdbaw68VWZCGPSgCBgR161GenvUrr+NMKjH0oAjIJzTakI6Uw8gUAaHh7SJ9b1ePTba50+2lkBKyX97HawjAJwZJCFHTgE8ngV0njb4WeOvCHi2w8KaxoUp1rUIRNaWdpIty8qksPlEZPOVbjrxXHR/6xOf4h/OvtD9qPwrqvi79qLwrp2h+K7TwzqX9kxfZruSd45gxmm/1O3lnAB4yOvWgD431rStT0TVJ9L1nT7rTr+3IE1tcxGOWMkAgMp5HBB/Gqdexap8I/Gfib9o3Uvhy2vPr2sRSq1/rN2WP7ry42aV9zFjtDKoGSScD6QP8HLXVPAHiLxd4M8Ypr0fhxz/AGlaTac1pKiAEtIuXYMAAfyoA8kor1j4MfBuP4n+Hdcv9O8YWum32iwia6truzYRKh3bW87djGEbPy8e9bkP7PQvLvR20r4gaPqGm3mj3mr317FbsRZW9t5Yc7AxaTLSAD7uQCfagDwutjwZ4c1jxd4nsfDeg26XGp3zmO3iaVYwzBSx+ZiAOAe9ddrfw/8AC8fw4vfGXhz4iW2smyuo7eXT5dOa1uPnbAcAu2V78Z/CuY+HviW68G+OdG8UWgZpdNu0nKq20uoOGQHtlSRn3oA3db+EXj/RfCuteJtS0VINL0S++wX8huoyYptyLt2g7mGZE5AI5rg69G8R/FXVdY8CeIfCkhuUg1jxENYY+cCoTD5icAfN8xhYHp+76V5zQAUUUUAFFFFABRRRQAUUUUAFFFFABRRRQAd6/SP9ln/klPhj/sFwf+gCvzc71+kf7LP/ACSnwx/2C4P/AEAUAe2L90UUL90UUAY/ib/jxk+lfnB8fxu+L/iMf9N0/wDRSV+j/ib/AI8ZPpX5wfH7/kr/AIjwf+XhM/8AfpKAPPJByTTT2qWYDaNtQmgBrUzPPWnsOKiPzN6UAO7VIOlR9sVIfu0AGaUU0fjSjn1oAdS7qQUH6UAG7Bp8L7TjGRUQGZB3qRR89AFyCTdLGuOpxxXumhaZFp/hOO+2qW8vjP0rw3TY2mv4I1ALFxgGvftYQQ+EII0baQoyOnOKAM7wdF9okkmOMkkKMc/Sug1JdrckbmJwPSsjwEjeW0jPtUcr71vXOZpmPyLjp60AUbK3cqGLHIbkCrUcSbhGp3fMSxx2ptkrEtGF2sT8oHr610HhTQNT1zVBBplq07HgvjAT1JNAE+kSJD8kcgUkAEAd/pXo/g7wNdauy3OprJbWQO7B4aUe3oK6bwL8MtJ0NkvdQVb2+zuyR8iH29a76QfLnAA9hQBRhtrezsVtreFY4YxhVA6CvFf2jPAY8c+EbkQov222Bkt2A5OB0/GvaL52ZCF4rHuoSybeuaAPy/u7aezupbW6jMc0TFHU9iKhkTcvFfTv7UPwXnjNx4z8PxGQAhrqBVzx/eAr5l2sWKtw3cEY/SgCmVIzlTTCufQ8Vbmj+TcM+/vVVhz3oAj201vvDr2qYgbec5phXI5oAl0uyvNR1O2sdPtZ7y6mkVYoIIjJJI2eAqjkn6V9x/HHQ9Zu/wBs/wCGeo22kahPZJbIXuYrZ2jTZJKXywGBtDKTnoGGeor4XjaWGZZIZHjdDlXRiCD7EVY/tTVSwY6pfZUHB+0vxnr3oA+uZPAsPiH9tvxcmuz6xpiNai+0qO2u3sX1R447cGJJcfMhG8NsIIAJyMEi38MbHxPc/A/4paVeeB7fwzNNpV0ul6NaafIlzdAowaXErPPJ82FBJK5OB6V8byXt9JOkzX108sYOyQzMWX6HORSnVNU87zjqV75gXaH+0PuxnOM56UAfS37IHhnxE/gP4tW50LUlkudMjtYFktnTzJozOHiXcOXBwCo5B461wH7OXhj4hQ+MNfufB802l+K/D+n/AGk6Rd2xBv08yNZLeVGIIBVs4I5O0AqSGHk8WpalECItRvEBYsQs7DJPU9etMS9vUuHuUvLlZ34eVZWDt9TnJ6CgD6C+KVjp3ib4Nah4w8X/AA/i8CeObTUoLW2S3gezTVEbg7beTsoPLITyMk9q8d8efD/xh4FGnnxZor6YNRi8203TxyeYnr8jHHUdcVz11eXl2VN1d3FwV+75srPt+mTxTbi5ubjb9ouJptgwvmSFto9s9KAIqKKKACiiigAooooAKKKKACiiigAooooAKKKKADvX6R/ss/8AJKfDH/YLg/8AQBX5ud6/SP8AZZ/5JT4Y/wCwXB/6AKAPbF+6KKF+6KKAMfxN/wAeMn0r84Pj9/yWDxGO/wBoT/0Ulfo/4m/48ZPpX5vfH5sfGDxJyOLhP/RSUAcBLUR61JI3WomNACMaaKGz6UgP50AONKKaTV3TNNvtTk8uxtZZmzg4HFAFUtgcinW6STPthjZ29FGa9N8J/CTULpVuNYf7PAOSp4Nbmo6do+nSDR/D9oLi7bguBnFAHj0NrM8hXZyKLqNox0xXrFx4Ok0uwa4vIyGILMSK831NVmupfLXCRk5NAGdYwb6fd28trdeXINuQCvuK0NPtmKqF5LEH1xXp3j/4baj/AMK5svFlrAZEt0X7SFHIQ9zQB5r4XgEutQDtuBzXrWvXEslvDCH3Lgc+vavKPDLtb6kjjDEflXfWOpf2lexWyhCwIUDp3oA7PwtCsdpx94dBnpWtawzPOqKvmSyN90DOK6vwJ8Nda1aKKZIPscBAzcSjGR7DvXt3g/wLofhtFeGAXN3j5riUDJPqOwoA818B/Cm7vcXeub7O2Y7tn/LSQensK9p0XSdP0axSy020itoV7IvX3J71b7Dj86cMYoAVTwKZPJuG1KZNJtG1eppFAxz1oAglUnjFQJEWbkVdYUxRigClcWkM0TRTxq6MMFWGQRXkfxP/AGefBvi+OW6sIRpGotyJbcYUn3XpXs8q8fdpy9BQB+cXxQ+EPjLwBLJJqFg91pwPy3tuNyY9x/DXnbRBzuDHP04xX6t3tpb3lu9rdW0c8MikMjqCGHoRXzh8Zv2YLDVvtOseBnWxvtrSGyY4imbGdqn+Ek8DPH0oA+K5o9hPX39KjPpxW7q2l6hpWoT6Xq1lLZ3kLFZYZVwwI6/Ws2S1ycoMjnjofagCn27ZNJt644PtUsi7fY59OlMOByPwoAjYHA5pp77ql+tNZc0AQ80DpUjD2qMjrQAUUUUAFFFFABRRRQAUUUUAFFFFABRRRQAUUUUAFFFFAB3r9I/2Wf8AklPhj/sFwf8AoAr83O9fpH+yz/ySnwx/2C4P/QBQB7Yv3RRQv3RRQBj+Jv8Ajxk+lfm3+0D/AMlj8R/9fCf+iUr9JPE3/HjJ9K/Nv9oDB+MniPJx/pCf+ikoA8/LH9aY3QU6RgxZto644/nTSR+NADc1D3JzUjdQvc+lej/DH4Ra94wU3bRta2PUSMOWFAHF+FtDvPEGrxadaRMxdhuIHAr6z8GeE9E8E+H4hcxxNcFRvJAJJqv4C+HmmeBBJcyBXlAOWPWqGu6tFrGrtNI7C3g4xjqaAKvjTVb/AFSQWVjmNX4VVHNd78I/hnFplsNQvohJcSYYluoqv8MPDH9oaj/bF3F+7/5YqfSvTvFOuWnhzQ57iVlURp098UAeC/tJXkdvLDoVjt86TO/HZa8Y1jw5Jp2k20bDdNP+8c+1d/d/afEWuTa1eAmSd8Rj0TNa3hrR7XxF8RNH0m8BMFzcLGwH9wdqAOy/ZU+Evh++0BvFHinTGupmlK2kMw+QIP48d8mvfbzRtLaybTYbKMWU6+W9sqfKV9CK00sG0qGC3sVC2kShFjVcbFA6VX8U6hdWukXEmmzRRXKodrOoI3Y4B/WgDnI/hb4Dtog1t4XsE45/dCq3h/4R/D/T/Ef/AAkNnoMC3m3AU8op/vBema7tLqf+z4PtKr9qeNTIq9NxHOKW2jbcGxjnpQBdVVCjaAo7Y4oxR2qQY7UAR1DLL5efWp3bHHSqUv7yXjkCgBYyXbe3OamTpTVwop1AAaQDnqKG+7mmFqAHN0pq9TQCcdc08UAL296ADmmNnb6GiPOMN1oA4T4t/Cfwt8SbKKPWIfKu4cCO7jQeYq8nbn0yc18c/Fz4D+M/AXmXqIdZ0vJIureM7lHYsvUV+go/UU19kiMkiqynqCOCO4oA/J2RVbIYEEHvwRUEqNnoMDvnmvv74vfs6eDfGEMt5okEWh6sct51uuI5G/206fiMV8e/En4X+MvAN0YPEGlym1DYju4Rvhceue340AefMu1m7/56009B3rSFvHIC3frx6f5zVSeAx5YNwD0oArkcVGyrnAAHepqY4BFAEB60UMMMeKKACiir+g6fHquqxWMmp2GmLJnNzfSMkKfUqrH9KALvhTwh4p8WSTx+GPD2p6y9sFM62du0pj3Z25x0zg/kaqz6DrcHiL/hHJtJvY9Z89bb7A0LCfzWIATZ13Ekce9ekfCXSJPC3xf0e403xPomrXa2GozwTaVM8nkSLY3BXO9F5yAR16V6N4+s7NdZ0v8AaGs4U+xXGgC+VWOX/tldsEbHnBdZXjmKjgrE3FAHz54r8H+K/CbQL4n8O6noxuM+SL23aIvjrjPWsLvX1f8AHHw9Z61+0n491DUvDVtrFpp2k2Uslxf6lJaafZM1ugEtwYv3rjPRUYEn9Oa8UeBfh9o/xv8Ah1p9romnajoPifTbV7uygv7kwLNI7I8kMhcS7cj5dx7HPsAeP+B/AHiLxnpusX2grYTLo9u11eRS3scUwhUEs6oxyyjGCR3IHcVyv14r65+Gtt4Lfx3468CeB/AE2m63Z6ZqVqt7/aks5vY/LZUjMch2qxYqdwwOMY5rxr46aHovgePTfAjeDbKz8TWlpBLqmtQ3dy6XTOgbESPIUxhgGYDBYHaEHygAwbT4SfFC8tYbq1+H3iSaGeNZYnSwkIdGGQw45BHesvxT4F8Z+FbSG78S+FtX0i2nk8uKW7tWjV3xnaCeCcA/lXuH7IHiLWvE/wAYNcv9d1CW+uIfBtxaws+MRwx+SqIijAUADt1JJ6kk4f7PUtj40/tn4T67pEOs+cLrUvDyXN1PHFb36Rvw3lyL+7YZyB1OKAPCaCK+lovhP4I0Twz4e8VTaeviCy03SbkeNLeeadBaXojjlRAYnUiUG4ji2g7cRsSN2TTfgp8P/BfiJ/CVv4q8FaPpcPiSW6ZZ73W7tbq6XGIxYwxttWNGAB88uzZJyQKAPDLrwbr1t4DtPG00EA0W7untIZBOpkMq9QUzuA464rnq9q8S+GPB9l8ENI8S2vhm0Gr2viWTS7u4W6uCl/DHnBZTIQhbuU2+2K7+/wDAPwrm+L1/8O7TwItqkvh1tSS//tO5aS3uPsySKI1MmDGOchw7EsfmAwAAfK3ev0j/AGWf+SU+GP8AsFwf+gCvzeddkjoTkqxXPrg1+kP7LP8AySnwx/2C4P8A0AUAe2L90UUL90UUAY/ib/jxk+lfm1+0CP8Ai8niTg4+0Jzn/pklfpL4m/48ZPpX5uftAY/4XJ4i3ZA+0J0/65R0AeeyH6elQ7hmpbnbkEda3fh34bufEviSCzjUtEHBc47UAelfs+fCSTxVeR6tqsbCxRgVQ9Gr6wuV07w3o6WNjDHGsa4VVGBVPwZZ2nhvw5DaxBV8uMDH4VyvinV2lklkZuB0oA5fx54hkaJ4d2XkP5VzfgnTp9e16KxCnyVIaUjv7VleINVE+onbh2PC/Wvcfgb4TNjpoup1/ezHeSe1AHfaDpsem6aqqmxUGAK8U+M2rSazq66PbyMYUOZMHvXuHjW8Gn6FPLnaEWvBdD06S6uJtQuAWaaQtk+lAGZY6aVRjDGXMUeNqjPNdP8ACrwbqC/EHTtcumPkwElVHY1t+HtKkiOUUeZK21RjqT0r17wxpUdkUh2r+7QZ46nvQB1UTblDdSR3rkPiB4ZvNasZra1mSJZ5I2dskMm309cjNdavTinScgZ7UAZ2mWP2e3RXcyuFA3tyT71eVBgml9hSrQBmeINZsdBsUvtSkMVsZVjZwpO0scAnHb1NakTJIivGysjLuVgcgiq2pWtvfWr211ErwuNrKRkGsrw/pkui2txax3jyWO/NtE/JiHdc9xQBpXs/OxOp6n2pIV2jFRwJyWfqelWAuBQAoUUu2gdKVc56UARNnnjiqkmo2EdybWW5iim/uSNtJ+metaR+XtWdq2mWOqQmK9gjmU/3hyPoe1AEw3EDbyD37VMjZFYVh4Z06yP+jzXSrn7gmbb+VbKhY0CJ90UAPkpE5PamE0gagCYmmOcDimF+KTcMUAPViSKL3T9P1TT5LDUbOC7tpFKvFKm4EVGJV3AA5NWYW9qAPk/9oL9mmHTrG88UfD9ZXiUGW50snO1OpaLufXaff6V8psiS74/mynyfNxz/AEr9ZFIZCGGQeoPf2r8zvjZZw6f8Y/GVnAqpFDq8yKqoFUAHso4FAHnLqVdkORt7GmZycc1aulAYbj15AI/WqvU9+9AEbLknFRng1KRzkYNMI7mgBtFFFAHWfDHx1ffD/Xf7c0rR9Fvr9B+4l1CB5Ps+VZW2BXUfMrEHdnt0rTn+KmsXGlwaLc6D4em0KDVJ9UTSWt5RbedKhQjAkDbV3Equ7g+vSuAooA9h1X9oTxVqt9rV1qPhrwhcnXLeO31RHsZtt0kfCbsTZBUYAKkcAVlXHxn8QXWu+HNau/D/AIXuL3w7F5OnO1lINkatuiQhZBkR5wv67jzXmdFAHqOkfGzXdK8W634osfDHhSLUdahMN2wtZwNrAiTbibKl85Y56gYxWJ4t+JWteKvCum6Dr2naReSaXALay1J4X+2QwKSViD79pUZwMqTgDnPNcTRQB3Pwm+Jus/DS6vrzQdJ0S5u7yA28lxfW8kjrEfvRrtdQAxAzxngc1j6P4tv9G8f23jPR7SxsL21vhewW0KOLeNg2dgUsW2exb8a56igDrT8RvFp8O+JdBbUi1l4lvhf6mpXmSbczMR2G4kbuOdq9MV0eh/HDxXpNl4ajh0vw7Pe+GUMelajPZu1zChbLJneFIYZU5XIBOMHmvL6KAPS9Z+MWpap4Z/4RuTwb4Ng00XpvxDBZzric9XGZj16EdK0R8ffEg8ZN4u/4RbwedXazFkZjZTf6kLs2487H3MLn0A+teR0UATX0/wBqvp7kQQ2/myF/KhBCJk5woJJx9Sa/R39ln/klPhj/ALBcH/oAr83O9fpH+yz/AMkp8Mf9guD/ANAFAHti/dFFC/dFFAGP4m/48ZPpX5t/tBZ/4XD4l5IH2hOn/XJK/STxN/x4yfSvzZ/aDb/i8fiRf+nhP/RKUAefTBmIGcntX1V+zB4MSz0JdQuYgJZhuDEc180+FLMaj4nsLNuVklUEfjX3n4f09dL8M20UKhAkYHHHagDP8VebaIdkhIPbNed+KdQK2bLyCwrp/EN9NPcMjnIB9a888UTGe6FtH87ZwAPWgCD4d+HzrPipJHUtFG248cZr648M2K2unIiqB8vp7V5b8HvDK6faQyTR4kcBn455r1+5njsdNaWQ7URSaAPM/i3eS3l7DpELELndJis3TtKVLeOFU5J6+wp8twdQ1d7xhlpG49h6V0+jWe6RnYHCKAPqaADwrZKutQKyj92DJj37V6HZooJbAyetef8Ahi4M3je6gUfLDbdvcivQbZSFHWgC4nShxnFNRsD3pxNACqvNKcAU3JzUckobgH60ADtzgdKqktLPk8KDxiluZdqbVPWlhwIwKAJPloDAmkO3NI23Py0ASd6cWAHvUO7b1oD0ASCTjkU3jqKjkbJ4pu80ASHqe1IRUbSKOo470iShlDDkGgB7dKianM4qNxk5oANxqpdXGP3YPJqxM6ohJ6AVnwYuJtwHSgC1Ywsp3sxJ9600bbHmqygbQKbNL8whUHJoA0bVmZ92flr82fj6/wDxfbx2rHprM38xX6T22FQKOK/NX4+rn49eOzkY/ticH86APP7obXOXOTwR1qoQNx/T6VYuevoOnNVyvORQAwg4zjP0pj7s59Kkfp1pj9Oe9AEdFB60UAFFFFABRRRQAUUUUAFFFFABRRRQAUUUUAHev0j/AGWf+SU+GP8AsFwf+gCvzc71+kf7LP8AySnwx/2C4P8A0AUAe2L90UUL90UUAY/icf6C/wBK/Nb9oUj/AIXL4kH/AE8J/wCiUr9LvEEZks2UelfCvxv+DXjLWPiPrWuWP9nGyu5VaIPOwcARqpyNmOoPc0AePfDj934x0+4dSVSVa+72vo18Mo45Hl5yT7V8sWfwq16ygga3SD7RGwZiXOPz217RBfakvhiLT5LaU3KoFY/w5xQBl398ryyyFs88VB4A0JtY8QNezoTDGc9OpqOPS79lPm27Ek8gc13vhjVdM0exSAWV/kAbisIOf/HqAPSvC1qI4gQuBgY+lVfiJfEWqWKH73LeuKz7Dx/odvDsay1XI6EW6/8AxVcz4g8Tx6jdvKlregE8boxnH50ATaDADcSOw4z8v0rt9FXOnzSDglyB+Arz+11+zhH/AB532cdoh/jW7o3jjS7XShbz2WqGXcxysCke38VAF7wCq/8ACS61I2Aw2KPXvXosBOBXhOi6xZw+JZ9Tvo9WWETiaFLcY3ED+Mbhkc9K72P4maGp+ax1j/wHX/4ugDv89z1p2a4P/haGg97HWP8AwGX/AOLpG+J+g7TtsdYz/wBe6/8AxdAHcSy7DgfeNRAgD19a4P8A4WTopbc1nq+T1/0df/i6bcfEnSGjIistWBxjm3X/AOLoA7RJTJclv4V7VbjJI6V5/bfETQ44wGstXz6i3X/4urA+JmhD/lx1f/wHX/4ugDtpG54pFPzDNcV/wszQev2HV/8AwGX/AOLpP+Fl6Fn/AI8dX/8AAZf/AIugDuThjmmnAFcQfiXoeP8Ajx1j/wABl/8Ai6P+FlaF/wA+Osf+Ay//ABdAHabqazZ7muM/4WVoX/Pjq/8A4DL/APF1Hd/EvSfs7/ZtP1QzY+TfbqAPf71AHTajcme6XTYMlm+aZh/Cvp+NaC7Qm1ew6elec6L430SyidpbTWJLiU7pGNupyf8AvutJfiRoYz/oWrf+A6//ABdAHaHIpu4Y5rjj8SdDI/48dX/8B1/+LqM/EbQ/+fHV/wDwHX/4ugDqNXfEG1epp2kx7YFJ61x0/wAQNFkkU/YdVwOv+jr/APF1Zj+I+gqAPsWsfhbr/wDFUAdm7bFLdhVex3SSmZyeTxXIXXxE0WQbVs9Xx726/wDxdOj+I2hoAPsOrDHpbr/8XQB6HHJ3Ffm38fWA+OvjvP8A0GZ/5190w/EzQE/5cdY/8B1/+Lr5B+Knw48T+KPid4l8SabHbLY6pfy3MCzSsrhGPG4AEA/jQB4lNynt2quynHTP9DXpx+DPjQqRt0//AL/t/wDE1Efgt415+TTgcY/17f8AxHFAHmTbcfNUTNnI9+telv8ABDxwWLBdNwf+m7f/ABNH/Cj/ABx/d03/AL/t/wDEUAeZUV6b/wAKP8cf3dN/7/t/8RR/wo/xx/d03/v+3/xFAHmVFem/8KP8cf3dN/7/ALf/ABFH/Cj/ABx/d03/AL/t/wDEUAeZUV6b/wAKP8cf3dN/7/t/8RR/wo/xx/d03/v+3/xFAHmVFem/8KP8cf3dN/7/ALf/ABFH/Cj/ABx/d03/AL/t/wDEUAeZUV6b/wAKP8cf3dN/7/t/8RR/wo/xx/d03/v+3/xFAHmVFem/8KP8cf3dN/7/ALf/ABFH/Cj/ABx/d03/AL/t/wDEUAeZUV6b/wAKP8cf3dN/7/t/8RR/wo/xx/d03/v+3/xFAHmXev0j/ZZ/5JR4X/7BkH/oAr4ws/gL48upAif2Wp/2rhwP/QK+6PgFoF74d8BaHo9/s+02VlFBMYzldyqAcHuKAPVB0opO1FAEc8ayIVPTFYGo+HbW6JZlFFFAFA+D7LP+rWk/4Q+x/wCea/lRRQAf8IfY/wDPNfyFH/CH2P8AzzX8hRRQAf8ACH2P/PNfyFH/AAh9j/zzX8hRRQAf8IfY/wDPNfyFH/CH2P8AzzX8hRRQAf8ACH2P/PNfyFH/AAh9j/zzX8hRRQAf8IfY/wDPNfyFH/CH2P8AzzX8hRRQAf8ACH2P/PNfyFH/AAh9j/zzX8hRRQAf8IfY/wDPNfyFH/CH2P8AzzX8hRRQAf8ACH2P/PNfyFH/AAh9j/zzX8hRRQAf8IfY/wDPNfyFH/CH2P8AzzX8hRRQAf8ACH2P/PNfyFH/AAh9j/zzX8hRRQAf8IfY/wDPNfyFH/CH2P8AzzX8hRRQAf8ACH2P/PNfyFH/AAh9j/zzX8hRRQAf8IfY/wDPNfyFH/CH2P8AzzX8hRRQAf8ACH2P/PNfyFH/AAh9j/zzX8hRRQAf8IfY/wDPNfyFH/CH2P8AzzX8hRRQAf8ACH2P/PNfyFH/AAh9j/zzX8hRRQAf8IfY/wDPNfyFH/CH2P8AzzX8hRRQAf8ACH2P/PNfyFH/AAh9j/zzX8hRRQAf8IfY/wDPNfyFH/CH2P8AzzX8hRRQAf8ACH2P/PNfyFH/AAh9j/zzX8hRRQAf8IfY/wDPNfyFH/CH2P8AzzX8hRRQAf8ACH2P/PNfyFH/AAh9j/zzX8hRRQAf8IfY/wDPNfyFH/CH2P8AzzX8hRRQAf8ACH2P/PNfyFL/AMIfZf8APNfyoooAmtvCdnG4YIoxW/YWcdsoCDFFFAF6iiigD//Z">
            <a:extLst>
              <a:ext uri="{FF2B5EF4-FFF2-40B4-BE49-F238E27FC236}">
                <a16:creationId xmlns:a16="http://schemas.microsoft.com/office/drawing/2014/main" id="{2B325B75-52C7-412A-8470-A69B287D9DF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descr="A person wearing a suit and tie&#10;&#10;Description generated with very high confidence">
            <a:extLst>
              <a:ext uri="{FF2B5EF4-FFF2-40B4-BE49-F238E27FC236}">
                <a16:creationId xmlns:a16="http://schemas.microsoft.com/office/drawing/2014/main" id="{D65A2886-948B-42A9-AEF2-5978D0625A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9376" y="2507653"/>
            <a:ext cx="6244424" cy="4230597"/>
          </a:xfrm>
          <a:prstGeom prst="rect">
            <a:avLst/>
          </a:prstGeom>
        </p:spPr>
      </p:pic>
    </p:spTree>
    <p:extLst>
      <p:ext uri="{BB962C8B-B14F-4D97-AF65-F5344CB8AC3E}">
        <p14:creationId xmlns:p14="http://schemas.microsoft.com/office/powerpoint/2010/main" val="4792060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7921F-F2D4-4AC9-BD1D-A1EBDE66E24F}"/>
              </a:ext>
            </a:extLst>
          </p:cNvPr>
          <p:cNvSpPr>
            <a:spLocks noGrp="1"/>
          </p:cNvSpPr>
          <p:nvPr>
            <p:ph type="title"/>
          </p:nvPr>
        </p:nvSpPr>
        <p:spPr/>
        <p:txBody>
          <a:bodyPr/>
          <a:lstStyle/>
          <a:p>
            <a:r>
              <a:rPr lang="en-US"/>
              <a:t>Plan for the Day</a:t>
            </a:r>
          </a:p>
        </p:txBody>
      </p:sp>
      <p:sp>
        <p:nvSpPr>
          <p:cNvPr id="3" name="Content Placeholder 2">
            <a:extLst>
              <a:ext uri="{FF2B5EF4-FFF2-40B4-BE49-F238E27FC236}">
                <a16:creationId xmlns:a16="http://schemas.microsoft.com/office/drawing/2014/main" id="{1908DAA9-1F71-4C42-8A90-DE95973FD3B9}"/>
              </a:ext>
            </a:extLst>
          </p:cNvPr>
          <p:cNvSpPr>
            <a:spLocks noGrp="1"/>
          </p:cNvSpPr>
          <p:nvPr>
            <p:ph idx="1"/>
          </p:nvPr>
        </p:nvSpPr>
        <p:spPr/>
        <p:txBody>
          <a:bodyPr>
            <a:normAutofit/>
          </a:bodyPr>
          <a:lstStyle/>
          <a:p>
            <a:r>
              <a:rPr lang="en-US" sz="3600" dirty="0"/>
              <a:t>Speeches!</a:t>
            </a:r>
          </a:p>
          <a:p>
            <a:r>
              <a:rPr lang="en-US" sz="3600" dirty="0"/>
              <a:t>Introduction to Unit 4</a:t>
            </a:r>
          </a:p>
        </p:txBody>
      </p:sp>
    </p:spTree>
    <p:extLst>
      <p:ext uri="{BB962C8B-B14F-4D97-AF65-F5344CB8AC3E}">
        <p14:creationId xmlns:p14="http://schemas.microsoft.com/office/powerpoint/2010/main" val="32189291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91D74-10C8-4364-8220-82B2CF07EDDA}"/>
              </a:ext>
            </a:extLst>
          </p:cNvPr>
          <p:cNvSpPr>
            <a:spLocks noGrp="1"/>
          </p:cNvSpPr>
          <p:nvPr>
            <p:ph type="title"/>
          </p:nvPr>
        </p:nvSpPr>
        <p:spPr/>
        <p:txBody>
          <a:bodyPr/>
          <a:lstStyle/>
          <a:p>
            <a:r>
              <a:rPr lang="en-US" dirty="0"/>
              <a:t>Speech Protocol</a:t>
            </a:r>
          </a:p>
        </p:txBody>
      </p:sp>
      <p:sp>
        <p:nvSpPr>
          <p:cNvPr id="3" name="Content Placeholder 2">
            <a:extLst>
              <a:ext uri="{FF2B5EF4-FFF2-40B4-BE49-F238E27FC236}">
                <a16:creationId xmlns:a16="http://schemas.microsoft.com/office/drawing/2014/main" id="{09B07BCF-28F9-4DBF-83F5-513120E5D3A0}"/>
              </a:ext>
            </a:extLst>
          </p:cNvPr>
          <p:cNvSpPr>
            <a:spLocks noGrp="1"/>
          </p:cNvSpPr>
          <p:nvPr>
            <p:ph idx="1"/>
          </p:nvPr>
        </p:nvSpPr>
        <p:spPr/>
        <p:txBody>
          <a:bodyPr>
            <a:normAutofit/>
          </a:bodyPr>
          <a:lstStyle/>
          <a:p>
            <a:r>
              <a:rPr lang="en-US" sz="3200" dirty="0"/>
              <a:t>You will all be placed in groups of 5-6. You will deliver your speech to those people and RECORD IT ON AN IPAD SO I CAN GRADE IT.</a:t>
            </a:r>
          </a:p>
          <a:p>
            <a:r>
              <a:rPr lang="en-US" sz="3200" dirty="0"/>
              <a:t>If you are not ready, you will need to make an appointment with me to deliver it.</a:t>
            </a:r>
          </a:p>
          <a:p>
            <a:r>
              <a:rPr lang="en-US" sz="3200" dirty="0"/>
              <a:t>Timer: One person in your group will need to keep track of time.</a:t>
            </a:r>
          </a:p>
          <a:p>
            <a:r>
              <a:rPr lang="en-US" sz="3200" dirty="0"/>
              <a:t>Audience Participation Graphic Organizer</a:t>
            </a:r>
          </a:p>
        </p:txBody>
      </p:sp>
    </p:spTree>
    <p:extLst>
      <p:ext uri="{BB962C8B-B14F-4D97-AF65-F5344CB8AC3E}">
        <p14:creationId xmlns:p14="http://schemas.microsoft.com/office/powerpoint/2010/main" val="3474378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F9F93-2207-4CD7-AC4F-B4C205779904}"/>
              </a:ext>
            </a:extLst>
          </p:cNvPr>
          <p:cNvSpPr>
            <a:spLocks noGrp="1"/>
          </p:cNvSpPr>
          <p:nvPr>
            <p:ph type="title"/>
          </p:nvPr>
        </p:nvSpPr>
        <p:spPr/>
        <p:txBody>
          <a:bodyPr/>
          <a:lstStyle/>
          <a:p>
            <a:r>
              <a:rPr lang="en-US" dirty="0"/>
              <a:t>Speeches!</a:t>
            </a:r>
          </a:p>
        </p:txBody>
      </p:sp>
      <p:sp>
        <p:nvSpPr>
          <p:cNvPr id="3" name="Content Placeholder 2">
            <a:extLst>
              <a:ext uri="{FF2B5EF4-FFF2-40B4-BE49-F238E27FC236}">
                <a16:creationId xmlns:a16="http://schemas.microsoft.com/office/drawing/2014/main" id="{42219CF5-2A07-4695-86E4-09FF849AFB4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59360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7921F-F2D4-4AC9-BD1D-A1EBDE66E24F}"/>
              </a:ext>
            </a:extLst>
          </p:cNvPr>
          <p:cNvSpPr>
            <a:spLocks noGrp="1"/>
          </p:cNvSpPr>
          <p:nvPr>
            <p:ph type="title"/>
          </p:nvPr>
        </p:nvSpPr>
        <p:spPr/>
        <p:txBody>
          <a:bodyPr/>
          <a:lstStyle/>
          <a:p>
            <a:r>
              <a:rPr lang="en-US"/>
              <a:t>Plan for the Day</a:t>
            </a:r>
          </a:p>
        </p:txBody>
      </p:sp>
      <p:sp>
        <p:nvSpPr>
          <p:cNvPr id="3" name="Content Placeholder 2">
            <a:extLst>
              <a:ext uri="{FF2B5EF4-FFF2-40B4-BE49-F238E27FC236}">
                <a16:creationId xmlns:a16="http://schemas.microsoft.com/office/drawing/2014/main" id="{1908DAA9-1F71-4C42-8A90-DE95973FD3B9}"/>
              </a:ext>
            </a:extLst>
          </p:cNvPr>
          <p:cNvSpPr>
            <a:spLocks noGrp="1"/>
          </p:cNvSpPr>
          <p:nvPr>
            <p:ph idx="1"/>
          </p:nvPr>
        </p:nvSpPr>
        <p:spPr/>
        <p:txBody>
          <a:bodyPr>
            <a:normAutofit/>
          </a:bodyPr>
          <a:lstStyle/>
          <a:p>
            <a:r>
              <a:rPr lang="en-US" sz="3600"/>
              <a:t>Fact, Opinion, Bias</a:t>
            </a:r>
          </a:p>
          <a:p>
            <a:r>
              <a:rPr lang="en-US" sz="3600"/>
              <a:t>How to manipulate your audience</a:t>
            </a:r>
          </a:p>
        </p:txBody>
      </p:sp>
    </p:spTree>
    <p:extLst>
      <p:ext uri="{BB962C8B-B14F-4D97-AF65-F5344CB8AC3E}">
        <p14:creationId xmlns:p14="http://schemas.microsoft.com/office/powerpoint/2010/main" val="39444396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4E6F0-4A5F-4539-8D96-2FC9420FD47B}"/>
              </a:ext>
            </a:extLst>
          </p:cNvPr>
          <p:cNvSpPr>
            <a:spLocks noGrp="1"/>
          </p:cNvSpPr>
          <p:nvPr>
            <p:ph type="ctrTitle"/>
          </p:nvPr>
        </p:nvSpPr>
        <p:spPr>
          <a:xfrm>
            <a:off x="1524000" y="1851232"/>
            <a:ext cx="9144000" cy="2387600"/>
          </a:xfrm>
        </p:spPr>
        <p:txBody>
          <a:bodyPr>
            <a:normAutofit/>
          </a:bodyPr>
          <a:lstStyle/>
          <a:p>
            <a:r>
              <a:rPr lang="en-US" sz="11500">
                <a:solidFill>
                  <a:schemeClr val="bg1"/>
                </a:solidFill>
              </a:rPr>
              <a:t>Day 24</a:t>
            </a:r>
          </a:p>
        </p:txBody>
      </p:sp>
    </p:spTree>
    <p:extLst>
      <p:ext uri="{BB962C8B-B14F-4D97-AF65-F5344CB8AC3E}">
        <p14:creationId xmlns:p14="http://schemas.microsoft.com/office/powerpoint/2010/main" val="17123898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624C-2FCF-401C-B6CD-B39C49A14F7D}"/>
              </a:ext>
            </a:extLst>
          </p:cNvPr>
          <p:cNvSpPr>
            <a:spLocks noGrp="1"/>
          </p:cNvSpPr>
          <p:nvPr>
            <p:ph type="title"/>
          </p:nvPr>
        </p:nvSpPr>
        <p:spPr/>
        <p:txBody>
          <a:bodyPr/>
          <a:lstStyle/>
          <a:p>
            <a:r>
              <a:rPr lang="en-US"/>
              <a:t>Bell Ringer 4</a:t>
            </a:r>
          </a:p>
        </p:txBody>
      </p:sp>
      <p:sp>
        <p:nvSpPr>
          <p:cNvPr id="3" name="Content Placeholder 2">
            <a:extLst>
              <a:ext uri="{FF2B5EF4-FFF2-40B4-BE49-F238E27FC236}">
                <a16:creationId xmlns:a16="http://schemas.microsoft.com/office/drawing/2014/main" id="{033F32D9-8F1B-43AB-AB43-5F8628A6159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425090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7921F-F2D4-4AC9-BD1D-A1EBDE66E24F}"/>
              </a:ext>
            </a:extLst>
          </p:cNvPr>
          <p:cNvSpPr>
            <a:spLocks noGrp="1"/>
          </p:cNvSpPr>
          <p:nvPr>
            <p:ph type="title"/>
          </p:nvPr>
        </p:nvSpPr>
        <p:spPr/>
        <p:txBody>
          <a:bodyPr/>
          <a:lstStyle/>
          <a:p>
            <a:r>
              <a:rPr lang="en-US"/>
              <a:t>Plan for the Day</a:t>
            </a:r>
          </a:p>
        </p:txBody>
      </p:sp>
      <p:sp>
        <p:nvSpPr>
          <p:cNvPr id="3" name="Content Placeholder 2">
            <a:extLst>
              <a:ext uri="{FF2B5EF4-FFF2-40B4-BE49-F238E27FC236}">
                <a16:creationId xmlns:a16="http://schemas.microsoft.com/office/drawing/2014/main" id="{1908DAA9-1F71-4C42-8A90-DE95973FD3B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465363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4E6F0-4A5F-4539-8D96-2FC9420FD47B}"/>
              </a:ext>
            </a:extLst>
          </p:cNvPr>
          <p:cNvSpPr>
            <a:spLocks noGrp="1"/>
          </p:cNvSpPr>
          <p:nvPr>
            <p:ph type="ctrTitle"/>
          </p:nvPr>
        </p:nvSpPr>
        <p:spPr>
          <a:xfrm>
            <a:off x="1524000" y="1904242"/>
            <a:ext cx="9144000" cy="2387600"/>
          </a:xfrm>
        </p:spPr>
        <p:txBody>
          <a:bodyPr>
            <a:normAutofit/>
          </a:bodyPr>
          <a:lstStyle/>
          <a:p>
            <a:r>
              <a:rPr lang="en-US" sz="11500">
                <a:solidFill>
                  <a:schemeClr val="bg1"/>
                </a:solidFill>
              </a:rPr>
              <a:t>Day 25</a:t>
            </a:r>
          </a:p>
        </p:txBody>
      </p:sp>
    </p:spTree>
    <p:extLst>
      <p:ext uri="{BB962C8B-B14F-4D97-AF65-F5344CB8AC3E}">
        <p14:creationId xmlns:p14="http://schemas.microsoft.com/office/powerpoint/2010/main" val="33565074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624C-2FCF-401C-B6CD-B39C49A14F7D}"/>
              </a:ext>
            </a:extLst>
          </p:cNvPr>
          <p:cNvSpPr>
            <a:spLocks noGrp="1"/>
          </p:cNvSpPr>
          <p:nvPr>
            <p:ph type="title"/>
          </p:nvPr>
        </p:nvSpPr>
        <p:spPr/>
        <p:txBody>
          <a:bodyPr/>
          <a:lstStyle/>
          <a:p>
            <a:r>
              <a:rPr lang="en-US"/>
              <a:t>Bell Ringer 4</a:t>
            </a:r>
          </a:p>
        </p:txBody>
      </p:sp>
      <p:sp>
        <p:nvSpPr>
          <p:cNvPr id="3" name="Content Placeholder 2">
            <a:extLst>
              <a:ext uri="{FF2B5EF4-FFF2-40B4-BE49-F238E27FC236}">
                <a16:creationId xmlns:a16="http://schemas.microsoft.com/office/drawing/2014/main" id="{033F32D9-8F1B-43AB-AB43-5F8628A6159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994951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7921F-F2D4-4AC9-BD1D-A1EBDE66E24F}"/>
              </a:ext>
            </a:extLst>
          </p:cNvPr>
          <p:cNvSpPr>
            <a:spLocks noGrp="1"/>
          </p:cNvSpPr>
          <p:nvPr>
            <p:ph type="title"/>
          </p:nvPr>
        </p:nvSpPr>
        <p:spPr/>
        <p:txBody>
          <a:bodyPr/>
          <a:lstStyle/>
          <a:p>
            <a:r>
              <a:rPr lang="en-US"/>
              <a:t>Plan for the Day</a:t>
            </a:r>
          </a:p>
        </p:txBody>
      </p:sp>
      <p:sp>
        <p:nvSpPr>
          <p:cNvPr id="3" name="Content Placeholder 2">
            <a:extLst>
              <a:ext uri="{FF2B5EF4-FFF2-40B4-BE49-F238E27FC236}">
                <a16:creationId xmlns:a16="http://schemas.microsoft.com/office/drawing/2014/main" id="{1908DAA9-1F71-4C42-8A90-DE95973FD3B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00671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6DEB-60DA-4839-AA17-372B9DB4A335}"/>
              </a:ext>
            </a:extLst>
          </p:cNvPr>
          <p:cNvSpPr>
            <a:spLocks noGrp="1"/>
          </p:cNvSpPr>
          <p:nvPr>
            <p:ph type="title"/>
          </p:nvPr>
        </p:nvSpPr>
        <p:spPr>
          <a:noFill/>
        </p:spPr>
        <p:txBody>
          <a:bodyPr/>
          <a:lstStyle/>
          <a:p>
            <a:r>
              <a:rPr lang="en-US">
                <a:cs typeface="Calibri Light"/>
              </a:rPr>
              <a:t>Fact</a:t>
            </a:r>
            <a:endParaRPr lang="en-US"/>
          </a:p>
        </p:txBody>
      </p:sp>
      <p:sp>
        <p:nvSpPr>
          <p:cNvPr id="3" name="Content Placeholder 2">
            <a:extLst>
              <a:ext uri="{FF2B5EF4-FFF2-40B4-BE49-F238E27FC236}">
                <a16:creationId xmlns:a16="http://schemas.microsoft.com/office/drawing/2014/main" id="{4DE8ACB6-86A1-4383-AD38-7050C81C9C48}"/>
              </a:ext>
            </a:extLst>
          </p:cNvPr>
          <p:cNvSpPr>
            <a:spLocks noGrp="1"/>
          </p:cNvSpPr>
          <p:nvPr>
            <p:ph idx="1"/>
          </p:nvPr>
        </p:nvSpPr>
        <p:spPr/>
        <p:txBody>
          <a:bodyPr/>
          <a:lstStyle/>
          <a:p>
            <a:pPr marL="0" indent="0">
              <a:buNone/>
            </a:pPr>
            <a:r>
              <a:rPr lang="en-US" sz="3600"/>
              <a:t>Fact: true information based on evidence</a:t>
            </a:r>
          </a:p>
          <a:p>
            <a:endParaRPr lang="en-US" sz="3200"/>
          </a:p>
          <a:p>
            <a:pPr marL="0" indent="0">
              <a:buNone/>
            </a:pPr>
            <a:r>
              <a:rPr lang="en-US" sz="3200"/>
              <a:t>Example: 1 out of 3 American children eat fast food every day.</a:t>
            </a:r>
          </a:p>
        </p:txBody>
      </p:sp>
    </p:spTree>
    <p:extLst>
      <p:ext uri="{BB962C8B-B14F-4D97-AF65-F5344CB8AC3E}">
        <p14:creationId xmlns:p14="http://schemas.microsoft.com/office/powerpoint/2010/main" val="4257378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4A90A-38AA-4BFD-9A86-1374FE3A832A}"/>
              </a:ext>
            </a:extLst>
          </p:cNvPr>
          <p:cNvSpPr>
            <a:spLocks noGrp="1"/>
          </p:cNvSpPr>
          <p:nvPr>
            <p:ph type="title"/>
          </p:nvPr>
        </p:nvSpPr>
        <p:spPr/>
        <p:txBody>
          <a:bodyPr/>
          <a:lstStyle/>
          <a:p>
            <a:r>
              <a:rPr lang="en-US"/>
              <a:t>Opinion</a:t>
            </a:r>
          </a:p>
        </p:txBody>
      </p:sp>
      <p:sp>
        <p:nvSpPr>
          <p:cNvPr id="3" name="Content Placeholder 2">
            <a:extLst>
              <a:ext uri="{FF2B5EF4-FFF2-40B4-BE49-F238E27FC236}">
                <a16:creationId xmlns:a16="http://schemas.microsoft.com/office/drawing/2014/main" id="{11839C13-8020-4D51-B09E-D95E02F18277}"/>
              </a:ext>
            </a:extLst>
          </p:cNvPr>
          <p:cNvSpPr>
            <a:spLocks noGrp="1"/>
          </p:cNvSpPr>
          <p:nvPr>
            <p:ph idx="1"/>
          </p:nvPr>
        </p:nvSpPr>
        <p:spPr/>
        <p:txBody>
          <a:bodyPr>
            <a:normAutofit/>
          </a:bodyPr>
          <a:lstStyle/>
          <a:p>
            <a:pPr marL="0" indent="0">
              <a:buNone/>
            </a:pPr>
            <a:r>
              <a:rPr lang="en-US" sz="3600"/>
              <a:t>Opinion: a personal belief or view</a:t>
            </a:r>
          </a:p>
          <a:p>
            <a:pPr marL="0" indent="0">
              <a:buNone/>
            </a:pPr>
            <a:r>
              <a:rPr lang="en-US" sz="3600"/>
              <a:t>	Example: English is the best subject in school.</a:t>
            </a:r>
          </a:p>
        </p:txBody>
      </p:sp>
    </p:spTree>
    <p:extLst>
      <p:ext uri="{BB962C8B-B14F-4D97-AF65-F5344CB8AC3E}">
        <p14:creationId xmlns:p14="http://schemas.microsoft.com/office/powerpoint/2010/main" val="3995387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EA8FC-2CAC-4897-83BC-CD20681B79BE}"/>
              </a:ext>
            </a:extLst>
          </p:cNvPr>
          <p:cNvSpPr>
            <a:spLocks noGrp="1"/>
          </p:cNvSpPr>
          <p:nvPr>
            <p:ph type="title"/>
          </p:nvPr>
        </p:nvSpPr>
        <p:spPr/>
        <p:txBody>
          <a:bodyPr/>
          <a:lstStyle/>
          <a:p>
            <a:r>
              <a:rPr lang="en-US"/>
              <a:t>Bias</a:t>
            </a:r>
          </a:p>
        </p:txBody>
      </p:sp>
      <p:sp>
        <p:nvSpPr>
          <p:cNvPr id="3" name="Content Placeholder 2">
            <a:extLst>
              <a:ext uri="{FF2B5EF4-FFF2-40B4-BE49-F238E27FC236}">
                <a16:creationId xmlns:a16="http://schemas.microsoft.com/office/drawing/2014/main" id="{F03E8743-813F-4897-9529-3376E70E17A4}"/>
              </a:ext>
            </a:extLst>
          </p:cNvPr>
          <p:cNvSpPr>
            <a:spLocks noGrp="1"/>
          </p:cNvSpPr>
          <p:nvPr>
            <p:ph idx="1"/>
          </p:nvPr>
        </p:nvSpPr>
        <p:spPr/>
        <p:txBody>
          <a:bodyPr/>
          <a:lstStyle/>
          <a:p>
            <a:pPr marL="0" indent="0">
              <a:buNone/>
            </a:pPr>
            <a:r>
              <a:rPr lang="en-US" sz="3600"/>
              <a:t>Bias: an unfair judgement</a:t>
            </a:r>
          </a:p>
          <a:p>
            <a:pPr marL="0" indent="0">
              <a:buNone/>
            </a:pPr>
            <a:endParaRPr lang="en-US"/>
          </a:p>
          <a:p>
            <a:pPr marL="0" indent="0">
              <a:buNone/>
            </a:pPr>
            <a:r>
              <a:rPr lang="en-US" sz="3600"/>
              <a:t>Bias is created when…</a:t>
            </a:r>
          </a:p>
          <a:p>
            <a:pPr marL="514350" indent="-514350">
              <a:buAutoNum type="arabicPeriod"/>
            </a:pPr>
            <a:r>
              <a:rPr lang="en-US" sz="3600"/>
              <a:t>Someone has incomplete information</a:t>
            </a:r>
          </a:p>
          <a:p>
            <a:pPr marL="514350" indent="-514350">
              <a:buAutoNum type="arabicPeriod"/>
            </a:pPr>
            <a:r>
              <a:rPr lang="en-US" sz="3600"/>
              <a:t>Someone really loves something</a:t>
            </a:r>
          </a:p>
          <a:p>
            <a:pPr marL="514350" indent="-514350">
              <a:buAutoNum type="arabicPeriod"/>
            </a:pPr>
            <a:r>
              <a:rPr lang="en-US" sz="3600"/>
              <a:t>Someone really hates something</a:t>
            </a:r>
          </a:p>
        </p:txBody>
      </p:sp>
    </p:spTree>
    <p:extLst>
      <p:ext uri="{BB962C8B-B14F-4D97-AF65-F5344CB8AC3E}">
        <p14:creationId xmlns:p14="http://schemas.microsoft.com/office/powerpoint/2010/main" val="2133343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5E827-070B-4EAC-BDA5-2F0084C93DF4}"/>
              </a:ext>
            </a:extLst>
          </p:cNvPr>
          <p:cNvSpPr>
            <a:spLocks noGrp="1"/>
          </p:cNvSpPr>
          <p:nvPr>
            <p:ph type="title"/>
          </p:nvPr>
        </p:nvSpPr>
        <p:spPr/>
        <p:txBody>
          <a:bodyPr/>
          <a:lstStyle/>
          <a:p>
            <a:r>
              <a:rPr lang="en-US"/>
              <a:t>Examples of Bias</a:t>
            </a:r>
          </a:p>
        </p:txBody>
      </p:sp>
      <p:sp>
        <p:nvSpPr>
          <p:cNvPr id="3" name="Content Placeholder 2">
            <a:extLst>
              <a:ext uri="{FF2B5EF4-FFF2-40B4-BE49-F238E27FC236}">
                <a16:creationId xmlns:a16="http://schemas.microsoft.com/office/drawing/2014/main" id="{DFAFA1E4-F0EF-4328-A672-0A4CAC1E9EEB}"/>
              </a:ext>
            </a:extLst>
          </p:cNvPr>
          <p:cNvSpPr>
            <a:spLocks noGrp="1"/>
          </p:cNvSpPr>
          <p:nvPr>
            <p:ph idx="1"/>
          </p:nvPr>
        </p:nvSpPr>
        <p:spPr/>
        <p:txBody>
          <a:bodyPr>
            <a:normAutofit/>
          </a:bodyPr>
          <a:lstStyle/>
          <a:p>
            <a:pPr fontAlgn="base"/>
            <a:r>
              <a:rPr lang="en-US" sz="3600"/>
              <a:t>A math teacher telling students that math is the most important subject​</a:t>
            </a:r>
          </a:p>
          <a:p>
            <a:pPr fontAlgn="base"/>
            <a:r>
              <a:rPr lang="en-US" sz="3600"/>
              <a:t>The National Dairy Association writing an article telling people that drinking milk reduces the risk of cancer​</a:t>
            </a:r>
          </a:p>
          <a:p>
            <a:pPr fontAlgn="base"/>
            <a:r>
              <a:rPr lang="en-US" sz="3600"/>
              <a:t>A celebrity selling a Nike shoe who is paid millions of dollars to endorse Nike</a:t>
            </a:r>
          </a:p>
        </p:txBody>
      </p:sp>
    </p:spTree>
    <p:extLst>
      <p:ext uri="{BB962C8B-B14F-4D97-AF65-F5344CB8AC3E}">
        <p14:creationId xmlns:p14="http://schemas.microsoft.com/office/powerpoint/2010/main" val="1659301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170A2-DC55-4F30-8210-6906A3FF8FC2}"/>
              </a:ext>
            </a:extLst>
          </p:cNvPr>
          <p:cNvSpPr>
            <a:spLocks noGrp="1"/>
          </p:cNvSpPr>
          <p:nvPr>
            <p:ph type="title"/>
          </p:nvPr>
        </p:nvSpPr>
        <p:spPr/>
        <p:txBody>
          <a:bodyPr/>
          <a:lstStyle/>
          <a:p>
            <a:r>
              <a:rPr lang="en-US"/>
              <a:t>Practice determining fact, opinion, and bias</a:t>
            </a:r>
          </a:p>
        </p:txBody>
      </p:sp>
      <p:sp>
        <p:nvSpPr>
          <p:cNvPr id="3" name="Content Placeholder 2">
            <a:extLst>
              <a:ext uri="{FF2B5EF4-FFF2-40B4-BE49-F238E27FC236}">
                <a16:creationId xmlns:a16="http://schemas.microsoft.com/office/drawing/2014/main" id="{152749DA-B2AE-4208-B72E-BE4D5A609EDE}"/>
              </a:ext>
            </a:extLst>
          </p:cNvPr>
          <p:cNvSpPr>
            <a:spLocks noGrp="1"/>
          </p:cNvSpPr>
          <p:nvPr>
            <p:ph idx="1"/>
          </p:nvPr>
        </p:nvSpPr>
        <p:spPr/>
        <p:txBody>
          <a:bodyPr>
            <a:normAutofit/>
          </a:bodyPr>
          <a:lstStyle/>
          <a:p>
            <a:r>
              <a:rPr lang="en-US" sz="3600"/>
              <a:t>Read the passage</a:t>
            </a:r>
          </a:p>
          <a:p>
            <a:r>
              <a:rPr lang="en-US" sz="3600"/>
              <a:t>Identify facts and opinions</a:t>
            </a:r>
          </a:p>
          <a:p>
            <a:r>
              <a:rPr lang="en-US" sz="3600"/>
              <a:t>Determine if the passage has bias</a:t>
            </a:r>
          </a:p>
        </p:txBody>
      </p:sp>
    </p:spTree>
    <p:extLst>
      <p:ext uri="{BB962C8B-B14F-4D97-AF65-F5344CB8AC3E}">
        <p14:creationId xmlns:p14="http://schemas.microsoft.com/office/powerpoint/2010/main" val="37142202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1170</Words>
  <Application>Microsoft Office PowerPoint</Application>
  <PresentationFormat>Widescreen</PresentationFormat>
  <Paragraphs>125</Paragraphs>
  <Slides>45</Slides>
  <Notes>0</Notes>
  <HiddenSlides>0</HiddenSlides>
  <MMClips>3</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Calibri Light</vt:lpstr>
      <vt:lpstr>office theme</vt:lpstr>
      <vt:lpstr>Unit 3  Days 21-25</vt:lpstr>
      <vt:lpstr>Day 21</vt:lpstr>
      <vt:lpstr>Bell Ringer 4</vt:lpstr>
      <vt:lpstr>Plan for the Day</vt:lpstr>
      <vt:lpstr>Fact</vt:lpstr>
      <vt:lpstr>Opinion</vt:lpstr>
      <vt:lpstr>Bias</vt:lpstr>
      <vt:lpstr>Examples of Bias</vt:lpstr>
      <vt:lpstr>Practice determining fact, opinion, and bias</vt:lpstr>
      <vt:lpstr>Passage One</vt:lpstr>
      <vt:lpstr>Passage Two</vt:lpstr>
      <vt:lpstr>Passage Three</vt:lpstr>
      <vt:lpstr>How to Manipulate Your Audience Ad Sort</vt:lpstr>
      <vt:lpstr>PowerPoint Presentation</vt:lpstr>
      <vt:lpstr>Ethos</vt:lpstr>
      <vt:lpstr>Pathos</vt:lpstr>
      <vt:lpstr>Logos</vt:lpstr>
      <vt:lpstr>PowerPoint Presentation</vt:lpstr>
      <vt:lpstr>Re-Sort the Ads</vt:lpstr>
      <vt:lpstr>Examples of Ethos, Pathos, Logos in Commercials</vt:lpstr>
      <vt:lpstr>PowerPoint Presentation</vt:lpstr>
      <vt:lpstr>PowerPoint Presentation</vt:lpstr>
      <vt:lpstr>PowerPoint Presentation</vt:lpstr>
      <vt:lpstr>Argument Tree: Explanation</vt:lpstr>
      <vt:lpstr>Day 22</vt:lpstr>
      <vt:lpstr>Bell Ringer 4</vt:lpstr>
      <vt:lpstr>Plan for the Day</vt:lpstr>
      <vt:lpstr>Introductions</vt:lpstr>
      <vt:lpstr>Types of Hooks</vt:lpstr>
      <vt:lpstr>Body Sections</vt:lpstr>
      <vt:lpstr>Conclusions</vt:lpstr>
      <vt:lpstr>Example Outlines</vt:lpstr>
      <vt:lpstr>PowerPoint Presentation</vt:lpstr>
      <vt:lpstr>Outline Work Time</vt:lpstr>
      <vt:lpstr>Day 23</vt:lpstr>
      <vt:lpstr>Bell Ringer 4</vt:lpstr>
      <vt:lpstr>Plan for the Day</vt:lpstr>
      <vt:lpstr>Speech Protocol</vt:lpstr>
      <vt:lpstr>Speeches!</vt:lpstr>
      <vt:lpstr>Day 24</vt:lpstr>
      <vt:lpstr>Bell Ringer 4</vt:lpstr>
      <vt:lpstr>Plan for the Day</vt:lpstr>
      <vt:lpstr>Day 25</vt:lpstr>
      <vt:lpstr>Bell Ringer 4</vt:lpstr>
      <vt:lpstr>Plan for the 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Days 21-25</dc:title>
  <cp:lastModifiedBy>CHARLTON ELIZABETH</cp:lastModifiedBy>
  <cp:revision>17</cp:revision>
  <dcterms:modified xsi:type="dcterms:W3CDTF">2018-04-27T20:24:54Z</dcterms:modified>
</cp:coreProperties>
</file>