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81" r:id="rId2"/>
    <p:sldId id="278" r:id="rId3"/>
    <p:sldId id="279" r:id="rId4"/>
    <p:sldId id="280" r:id="rId5"/>
    <p:sldId id="256" r:id="rId6"/>
    <p:sldId id="282" r:id="rId7"/>
    <p:sldId id="283" r:id="rId8"/>
    <p:sldId id="286" r:id="rId9"/>
    <p:sldId id="258" r:id="rId10"/>
    <p:sldId id="259" r:id="rId11"/>
    <p:sldId id="260" r:id="rId12"/>
    <p:sldId id="261" r:id="rId13"/>
    <p:sldId id="262" r:id="rId14"/>
    <p:sldId id="263" r:id="rId15"/>
    <p:sldId id="264" r:id="rId16"/>
    <p:sldId id="265" r:id="rId17"/>
    <p:sldId id="266" r:id="rId18"/>
    <p:sldId id="267" r:id="rId19"/>
    <p:sldId id="287" r:id="rId20"/>
    <p:sldId id="277" r:id="rId21"/>
    <p:sldId id="300" r:id="rId22"/>
    <p:sldId id="284" r:id="rId23"/>
    <p:sldId id="285" r:id="rId24"/>
    <p:sldId id="270" r:id="rId25"/>
    <p:sldId id="291" r:id="rId26"/>
    <p:sldId id="292" r:id="rId27"/>
    <p:sldId id="276" r:id="rId28"/>
    <p:sldId id="28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F6DC9A-F43B-49A5-B0E4-011AB8FA999A}" v="29" dt="2018-04-16T21:38:37.7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TON ELIZABETH" userId="S::echarlton@owatonna.k12.mn.us::ed2c7363-624f-4001-af6b-6e4fe19ada12" providerId="AD" clId="Web-{CB482D02-473F-4258-A880-2EFBF8A9B1BA}"/>
    <pc:docChg chg="addSld delSld modSld sldOrd">
      <pc:chgData name="CHARLTON ELIZABETH" userId="S::echarlton@owatonna.k12.mn.us::ed2c7363-624f-4001-af6b-6e4fe19ada12" providerId="AD" clId="Web-{CB482D02-473F-4258-A880-2EFBF8A9B1BA}" dt="2018-04-15T21:32:31.348" v="346"/>
      <pc:docMkLst>
        <pc:docMk/>
      </pc:docMkLst>
      <pc:sldChg chg="ord">
        <pc:chgData name="CHARLTON ELIZABETH" userId="S::echarlton@owatonna.k12.mn.us::ed2c7363-624f-4001-af6b-6e4fe19ada12" providerId="AD" clId="Web-{CB482D02-473F-4258-A880-2EFBF8A9B1BA}" dt="2018-04-15T20:37:15.330" v="179"/>
        <pc:sldMkLst>
          <pc:docMk/>
          <pc:sldMk cId="3259218538" sldId="258"/>
        </pc:sldMkLst>
      </pc:sldChg>
      <pc:sldChg chg="ord">
        <pc:chgData name="CHARLTON ELIZABETH" userId="S::echarlton@owatonna.k12.mn.us::ed2c7363-624f-4001-af6b-6e4fe19ada12" providerId="AD" clId="Web-{CB482D02-473F-4258-A880-2EFBF8A9B1BA}" dt="2018-04-15T20:37:15.330" v="178"/>
        <pc:sldMkLst>
          <pc:docMk/>
          <pc:sldMk cId="557870925" sldId="259"/>
        </pc:sldMkLst>
      </pc:sldChg>
      <pc:sldChg chg="ord">
        <pc:chgData name="CHARLTON ELIZABETH" userId="S::echarlton@owatonna.k12.mn.us::ed2c7363-624f-4001-af6b-6e4fe19ada12" providerId="AD" clId="Web-{CB482D02-473F-4258-A880-2EFBF8A9B1BA}" dt="2018-04-15T20:37:15.330" v="177"/>
        <pc:sldMkLst>
          <pc:docMk/>
          <pc:sldMk cId="1196701033" sldId="260"/>
        </pc:sldMkLst>
      </pc:sldChg>
      <pc:sldChg chg="ord">
        <pc:chgData name="CHARLTON ELIZABETH" userId="S::echarlton@owatonna.k12.mn.us::ed2c7363-624f-4001-af6b-6e4fe19ada12" providerId="AD" clId="Web-{CB482D02-473F-4258-A880-2EFBF8A9B1BA}" dt="2018-04-15T20:37:15.330" v="176"/>
        <pc:sldMkLst>
          <pc:docMk/>
          <pc:sldMk cId="2804939315" sldId="261"/>
        </pc:sldMkLst>
      </pc:sldChg>
      <pc:sldChg chg="ord">
        <pc:chgData name="CHARLTON ELIZABETH" userId="S::echarlton@owatonna.k12.mn.us::ed2c7363-624f-4001-af6b-6e4fe19ada12" providerId="AD" clId="Web-{CB482D02-473F-4258-A880-2EFBF8A9B1BA}" dt="2018-04-15T20:37:15.330" v="175"/>
        <pc:sldMkLst>
          <pc:docMk/>
          <pc:sldMk cId="2157316463" sldId="262"/>
        </pc:sldMkLst>
      </pc:sldChg>
      <pc:sldChg chg="ord">
        <pc:chgData name="CHARLTON ELIZABETH" userId="S::echarlton@owatonna.k12.mn.us::ed2c7363-624f-4001-af6b-6e4fe19ada12" providerId="AD" clId="Web-{CB482D02-473F-4258-A880-2EFBF8A9B1BA}" dt="2018-04-15T20:37:15.330" v="174"/>
        <pc:sldMkLst>
          <pc:docMk/>
          <pc:sldMk cId="1286944255" sldId="263"/>
        </pc:sldMkLst>
      </pc:sldChg>
      <pc:sldChg chg="ord">
        <pc:chgData name="CHARLTON ELIZABETH" userId="S::echarlton@owatonna.k12.mn.us::ed2c7363-624f-4001-af6b-6e4fe19ada12" providerId="AD" clId="Web-{CB482D02-473F-4258-A880-2EFBF8A9B1BA}" dt="2018-04-15T20:37:15.330" v="173"/>
        <pc:sldMkLst>
          <pc:docMk/>
          <pc:sldMk cId="52330372" sldId="264"/>
        </pc:sldMkLst>
      </pc:sldChg>
      <pc:sldChg chg="ord">
        <pc:chgData name="CHARLTON ELIZABETH" userId="S::echarlton@owatonna.k12.mn.us::ed2c7363-624f-4001-af6b-6e4fe19ada12" providerId="AD" clId="Web-{CB482D02-473F-4258-A880-2EFBF8A9B1BA}" dt="2018-04-15T20:37:15.330" v="172"/>
        <pc:sldMkLst>
          <pc:docMk/>
          <pc:sldMk cId="1381313291" sldId="265"/>
        </pc:sldMkLst>
      </pc:sldChg>
      <pc:sldChg chg="ord">
        <pc:chgData name="CHARLTON ELIZABETH" userId="S::echarlton@owatonna.k12.mn.us::ed2c7363-624f-4001-af6b-6e4fe19ada12" providerId="AD" clId="Web-{CB482D02-473F-4258-A880-2EFBF8A9B1BA}" dt="2018-04-15T20:37:15.330" v="171"/>
        <pc:sldMkLst>
          <pc:docMk/>
          <pc:sldMk cId="2246257493" sldId="266"/>
        </pc:sldMkLst>
      </pc:sldChg>
      <pc:sldChg chg="ord">
        <pc:chgData name="CHARLTON ELIZABETH" userId="S::echarlton@owatonna.k12.mn.us::ed2c7363-624f-4001-af6b-6e4fe19ada12" providerId="AD" clId="Web-{CB482D02-473F-4258-A880-2EFBF8A9B1BA}" dt="2018-04-15T20:37:15.330" v="170"/>
        <pc:sldMkLst>
          <pc:docMk/>
          <pc:sldMk cId="4172758729" sldId="267"/>
        </pc:sldMkLst>
      </pc:sldChg>
      <pc:sldChg chg="ord">
        <pc:chgData name="CHARLTON ELIZABETH" userId="S::echarlton@owatonna.k12.mn.us::ed2c7363-624f-4001-af6b-6e4fe19ada12" providerId="AD" clId="Web-{CB482D02-473F-4258-A880-2EFBF8A9B1BA}" dt="2018-04-15T20:42:42.775" v="247"/>
        <pc:sldMkLst>
          <pc:docMk/>
          <pc:sldMk cId="3313345114" sldId="270"/>
        </pc:sldMkLst>
      </pc:sldChg>
      <pc:sldChg chg="modSp ord">
        <pc:chgData name="CHARLTON ELIZABETH" userId="S::echarlton@owatonna.k12.mn.us::ed2c7363-624f-4001-af6b-6e4fe19ada12" providerId="AD" clId="Web-{CB482D02-473F-4258-A880-2EFBF8A9B1BA}" dt="2018-04-15T20:44:30.780" v="330"/>
        <pc:sldMkLst>
          <pc:docMk/>
          <pc:sldMk cId="2849632426" sldId="276"/>
        </pc:sldMkLst>
        <pc:spChg chg="mod">
          <ac:chgData name="CHARLTON ELIZABETH" userId="S::echarlton@owatonna.k12.mn.us::ed2c7363-624f-4001-af6b-6e4fe19ada12" providerId="AD" clId="Web-{CB482D02-473F-4258-A880-2EFBF8A9B1BA}" dt="2018-04-15T20:44:30.780" v="330"/>
          <ac:spMkLst>
            <pc:docMk/>
            <pc:sldMk cId="2849632426" sldId="276"/>
            <ac:spMk id="2" creationId="{FC9F9EC7-FD13-4ECA-B2ED-9CCD0AAC790B}"/>
          </ac:spMkLst>
        </pc:spChg>
      </pc:sldChg>
      <pc:sldChg chg="addSp delSp modSp">
        <pc:chgData name="CHARLTON ELIZABETH" userId="S::echarlton@owatonna.k12.mn.us::ed2c7363-624f-4001-af6b-6e4fe19ada12" providerId="AD" clId="Web-{CB482D02-473F-4258-A880-2EFBF8A9B1BA}" dt="2018-04-15T20:36:38.266" v="162"/>
        <pc:sldMkLst>
          <pc:docMk/>
          <pc:sldMk cId="1117972625" sldId="282"/>
        </pc:sldMkLst>
        <pc:spChg chg="mod">
          <ac:chgData name="CHARLTON ELIZABETH" userId="S::echarlton@owatonna.k12.mn.us::ed2c7363-624f-4001-af6b-6e4fe19ada12" providerId="AD" clId="Web-{CB482D02-473F-4258-A880-2EFBF8A9B1BA}" dt="2018-04-15T20:36:29.672" v="161"/>
          <ac:spMkLst>
            <pc:docMk/>
            <pc:sldMk cId="1117972625" sldId="282"/>
            <ac:spMk id="2" creationId="{E6E7DD68-2D20-4ACD-9D2D-EE9B5A37FF16}"/>
          </ac:spMkLst>
        </pc:spChg>
        <pc:spChg chg="del mod">
          <ac:chgData name="CHARLTON ELIZABETH" userId="S::echarlton@owatonna.k12.mn.us::ed2c7363-624f-4001-af6b-6e4fe19ada12" providerId="AD" clId="Web-{CB482D02-473F-4258-A880-2EFBF8A9B1BA}" dt="2018-04-15T20:28:33.113" v="155"/>
          <ac:spMkLst>
            <pc:docMk/>
            <pc:sldMk cId="1117972625" sldId="282"/>
            <ac:spMk id="3" creationId="{CDA8F9B3-B729-4247-8C00-1E52197BB111}"/>
          </ac:spMkLst>
        </pc:spChg>
        <pc:spChg chg="add mod">
          <ac:chgData name="CHARLTON ELIZABETH" userId="S::echarlton@owatonna.k12.mn.us::ed2c7363-624f-4001-af6b-6e4fe19ada12" providerId="AD" clId="Web-{CB482D02-473F-4258-A880-2EFBF8A9B1BA}" dt="2018-04-15T20:36:38.266" v="162"/>
          <ac:spMkLst>
            <pc:docMk/>
            <pc:sldMk cId="1117972625" sldId="282"/>
            <ac:spMk id="6" creationId="{997A9EF3-4C30-4F5D-816B-AD42C990A7A6}"/>
          </ac:spMkLst>
        </pc:spChg>
        <pc:picChg chg="add mod ord">
          <ac:chgData name="CHARLTON ELIZABETH" userId="S::echarlton@owatonna.k12.mn.us::ed2c7363-624f-4001-af6b-6e4fe19ada12" providerId="AD" clId="Web-{CB482D02-473F-4258-A880-2EFBF8A9B1BA}" dt="2018-04-15T20:28:48.738" v="159"/>
          <ac:picMkLst>
            <pc:docMk/>
            <pc:sldMk cId="1117972625" sldId="282"/>
            <ac:picMk id="4" creationId="{132AC858-3C34-40F1-ACA3-7E4C358F9532}"/>
          </ac:picMkLst>
        </pc:picChg>
      </pc:sldChg>
      <pc:sldChg chg="modSp">
        <pc:chgData name="CHARLTON ELIZABETH" userId="S::echarlton@owatonna.k12.mn.us::ed2c7363-624f-4001-af6b-6e4fe19ada12" providerId="AD" clId="Web-{CB482D02-473F-4258-A880-2EFBF8A9B1BA}" dt="2018-04-15T20:37:08.736" v="167"/>
        <pc:sldMkLst>
          <pc:docMk/>
          <pc:sldMk cId="3403413525" sldId="283"/>
        </pc:sldMkLst>
        <pc:spChg chg="mod">
          <ac:chgData name="CHARLTON ELIZABETH" userId="S::echarlton@owatonna.k12.mn.us::ed2c7363-624f-4001-af6b-6e4fe19ada12" providerId="AD" clId="Web-{CB482D02-473F-4258-A880-2EFBF8A9B1BA}" dt="2018-04-15T20:37:08.736" v="167"/>
          <ac:spMkLst>
            <pc:docMk/>
            <pc:sldMk cId="3403413525" sldId="283"/>
            <ac:spMk id="3" creationId="{487F5E33-C5AB-4847-926A-9D553D5C0450}"/>
          </ac:spMkLst>
        </pc:spChg>
      </pc:sldChg>
      <pc:sldChg chg="addSp delSp modSp">
        <pc:chgData name="CHARLTON ELIZABETH" userId="S::echarlton@owatonna.k12.mn.us::ed2c7363-624f-4001-af6b-6e4fe19ada12" providerId="AD" clId="Web-{CB482D02-473F-4258-A880-2EFBF8A9B1BA}" dt="2018-04-15T20:41:44.133" v="219"/>
        <pc:sldMkLst>
          <pc:docMk/>
          <pc:sldMk cId="2179143496" sldId="284"/>
        </pc:sldMkLst>
        <pc:spChg chg="del mod">
          <ac:chgData name="CHARLTON ELIZABETH" userId="S::echarlton@owatonna.k12.mn.us::ed2c7363-624f-4001-af6b-6e4fe19ada12" providerId="AD" clId="Web-{CB482D02-473F-4258-A880-2EFBF8A9B1BA}" dt="2018-04-15T20:41:40.868" v="218"/>
          <ac:spMkLst>
            <pc:docMk/>
            <pc:sldMk cId="2179143496" sldId="284"/>
            <ac:spMk id="3" creationId="{BBC526B5-9DC1-4607-8819-E212D72CC427}"/>
          </ac:spMkLst>
        </pc:spChg>
        <pc:spChg chg="add mod">
          <ac:chgData name="CHARLTON ELIZABETH" userId="S::echarlton@owatonna.k12.mn.us::ed2c7363-624f-4001-af6b-6e4fe19ada12" providerId="AD" clId="Web-{CB482D02-473F-4258-A880-2EFBF8A9B1BA}" dt="2018-04-15T20:41:44.133" v="219"/>
          <ac:spMkLst>
            <pc:docMk/>
            <pc:sldMk cId="2179143496" sldId="284"/>
            <ac:spMk id="4" creationId="{FAA36F40-6C93-42B9-BF99-33553486605D}"/>
          </ac:spMkLst>
        </pc:spChg>
      </pc:sldChg>
      <pc:sldChg chg="modSp">
        <pc:chgData name="CHARLTON ELIZABETH" userId="S::echarlton@owatonna.k12.mn.us::ed2c7363-624f-4001-af6b-6e4fe19ada12" providerId="AD" clId="Web-{CB482D02-473F-4258-A880-2EFBF8A9B1BA}" dt="2018-04-15T20:42:29.556" v="238"/>
        <pc:sldMkLst>
          <pc:docMk/>
          <pc:sldMk cId="1375980945" sldId="285"/>
        </pc:sldMkLst>
        <pc:spChg chg="mod">
          <ac:chgData name="CHARLTON ELIZABETH" userId="S::echarlton@owatonna.k12.mn.us::ed2c7363-624f-4001-af6b-6e4fe19ada12" providerId="AD" clId="Web-{CB482D02-473F-4258-A880-2EFBF8A9B1BA}" dt="2018-04-15T20:42:29.556" v="238"/>
          <ac:spMkLst>
            <pc:docMk/>
            <pc:sldMk cId="1375980945" sldId="285"/>
            <ac:spMk id="3" creationId="{2FDAFE60-BE81-44DF-8065-B4CC471EF270}"/>
          </ac:spMkLst>
        </pc:spChg>
      </pc:sldChg>
      <pc:sldChg chg="addSp delSp modSp new modNotes">
        <pc:chgData name="CHARLTON ELIZABETH" userId="S::echarlton@owatonna.k12.mn.us::ed2c7363-624f-4001-af6b-6e4fe19ada12" providerId="AD" clId="Web-{CB482D02-473F-4258-A880-2EFBF8A9B1BA}" dt="2018-04-15T20:40:14.537" v="197"/>
        <pc:sldMkLst>
          <pc:docMk/>
          <pc:sldMk cId="2153096127" sldId="286"/>
        </pc:sldMkLst>
        <pc:spChg chg="mod">
          <ac:chgData name="CHARLTON ELIZABETH" userId="S::echarlton@owatonna.k12.mn.us::ed2c7363-624f-4001-af6b-6e4fe19ada12" providerId="AD" clId="Web-{CB482D02-473F-4258-A880-2EFBF8A9B1BA}" dt="2018-04-15T20:40:14.537" v="197"/>
          <ac:spMkLst>
            <pc:docMk/>
            <pc:sldMk cId="2153096127" sldId="286"/>
            <ac:spMk id="2" creationId="{3114DC26-AE0E-42EA-8D90-DCF984472E43}"/>
          </ac:spMkLst>
        </pc:spChg>
        <pc:spChg chg="del">
          <ac:chgData name="CHARLTON ELIZABETH" userId="S::echarlton@owatonna.k12.mn.us::ed2c7363-624f-4001-af6b-6e4fe19ada12" providerId="AD" clId="Web-{CB482D02-473F-4258-A880-2EFBF8A9B1BA}" dt="2018-04-15T20:09:25.199" v="67"/>
          <ac:spMkLst>
            <pc:docMk/>
            <pc:sldMk cId="2153096127" sldId="286"/>
            <ac:spMk id="3" creationId="{776D7733-1E1D-4C39-A76E-F5680A61E604}"/>
          </ac:spMkLst>
        </pc:spChg>
        <pc:picChg chg="add mod ord">
          <ac:chgData name="CHARLTON ELIZABETH" userId="S::echarlton@owatonna.k12.mn.us::ed2c7363-624f-4001-af6b-6e4fe19ada12" providerId="AD" clId="Web-{CB482D02-473F-4258-A880-2EFBF8A9B1BA}" dt="2018-04-15T20:09:42.981" v="71"/>
          <ac:picMkLst>
            <pc:docMk/>
            <pc:sldMk cId="2153096127" sldId="286"/>
            <ac:picMk id="4" creationId="{07387B09-C916-4B4C-9031-4B1A36B36D8E}"/>
          </ac:picMkLst>
        </pc:picChg>
      </pc:sldChg>
      <pc:sldChg chg="modSp new ord">
        <pc:chgData name="CHARLTON ELIZABETH" userId="S::echarlton@owatonna.k12.mn.us::ed2c7363-624f-4001-af6b-6e4fe19ada12" providerId="AD" clId="Web-{CB482D02-473F-4258-A880-2EFBF8A9B1BA}" dt="2018-04-15T20:43:49.215" v="312"/>
        <pc:sldMkLst>
          <pc:docMk/>
          <pc:sldMk cId="3157896847" sldId="287"/>
        </pc:sldMkLst>
        <pc:spChg chg="mod">
          <ac:chgData name="CHARLTON ELIZABETH" userId="S::echarlton@owatonna.k12.mn.us::ed2c7363-624f-4001-af6b-6e4fe19ada12" providerId="AD" clId="Web-{CB482D02-473F-4258-A880-2EFBF8A9B1BA}" dt="2018-04-15T20:38:10.925" v="185"/>
          <ac:spMkLst>
            <pc:docMk/>
            <pc:sldMk cId="3157896847" sldId="287"/>
            <ac:spMk id="2" creationId="{8046CD27-406D-4914-98E1-A3258B73DFAD}"/>
          </ac:spMkLst>
        </pc:spChg>
        <pc:spChg chg="mod">
          <ac:chgData name="CHARLTON ELIZABETH" userId="S::echarlton@owatonna.k12.mn.us::ed2c7363-624f-4001-af6b-6e4fe19ada12" providerId="AD" clId="Web-{CB482D02-473F-4258-A880-2EFBF8A9B1BA}" dt="2018-04-15T20:43:49.215" v="312"/>
          <ac:spMkLst>
            <pc:docMk/>
            <pc:sldMk cId="3157896847" sldId="287"/>
            <ac:spMk id="3" creationId="{6670E4E5-5355-4390-8A27-DF4597B026C0}"/>
          </ac:spMkLst>
        </pc:spChg>
      </pc:sldChg>
      <pc:sldChg chg="modSp add replId modNotes">
        <pc:chgData name="CHARLTON ELIZABETH" userId="S::echarlton@owatonna.k12.mn.us::ed2c7363-624f-4001-af6b-6e4fe19ada12" providerId="AD" clId="Web-{CB482D02-473F-4258-A880-2EFBF8A9B1BA}" dt="2018-04-15T20:38:58.848" v="192"/>
        <pc:sldMkLst>
          <pc:docMk/>
          <pc:sldMk cId="3786890658" sldId="289"/>
        </pc:sldMkLst>
        <pc:spChg chg="mod">
          <ac:chgData name="CHARLTON ELIZABETH" userId="S::echarlton@owatonna.k12.mn.us::ed2c7363-624f-4001-af6b-6e4fe19ada12" providerId="AD" clId="Web-{CB482D02-473F-4258-A880-2EFBF8A9B1BA}" dt="2018-04-15T20:38:47.394" v="187"/>
          <ac:spMkLst>
            <pc:docMk/>
            <pc:sldMk cId="3786890658" sldId="289"/>
            <ac:spMk id="2" creationId="{3114DC26-AE0E-42EA-8D90-DCF984472E43}"/>
          </ac:spMkLst>
        </pc:spChg>
      </pc:sldChg>
    </pc:docChg>
  </pc:docChgLst>
  <pc:docChgLst>
    <pc:chgData name="CHARLTON ELIZABETH" userId="S::echarlton@owatonna.k12.mn.us::ed2c7363-624f-4001-af6b-6e4fe19ada12" providerId="AD" clId="Web-{E131429E-5D4B-4547-8804-DEA205F05C5D}"/>
    <pc:docChg chg="modSld">
      <pc:chgData name="CHARLTON ELIZABETH" userId="S::echarlton@owatonna.k12.mn.us::ed2c7363-624f-4001-af6b-6e4fe19ada12" providerId="AD" clId="Web-{E131429E-5D4B-4547-8804-DEA205F05C5D}" dt="2018-04-20T13:02:29.921" v="3"/>
      <pc:docMkLst>
        <pc:docMk/>
      </pc:docMkLst>
      <pc:sldChg chg="modSp">
        <pc:chgData name="CHARLTON ELIZABETH" userId="S::echarlton@owatonna.k12.mn.us::ed2c7363-624f-4001-af6b-6e4fe19ada12" providerId="AD" clId="Web-{E131429E-5D4B-4547-8804-DEA205F05C5D}" dt="2018-04-20T13:02:29.921" v="2"/>
        <pc:sldMkLst>
          <pc:docMk/>
          <pc:sldMk cId="2179143496" sldId="284"/>
        </pc:sldMkLst>
        <pc:spChg chg="mod">
          <ac:chgData name="CHARLTON ELIZABETH" userId="S::echarlton@owatonna.k12.mn.us::ed2c7363-624f-4001-af6b-6e4fe19ada12" providerId="AD" clId="Web-{E131429E-5D4B-4547-8804-DEA205F05C5D}" dt="2018-04-20T13:02:29.921" v="2"/>
          <ac:spMkLst>
            <pc:docMk/>
            <pc:sldMk cId="2179143496" sldId="284"/>
            <ac:spMk id="2" creationId="{E64448F9-7E03-4346-9ABB-7D89A1A8F9ED}"/>
          </ac:spMkLst>
        </pc:spChg>
      </pc:sldChg>
    </pc:docChg>
  </pc:docChgLst>
  <pc:docChgLst>
    <pc:chgData name="CHARLTON ELIZABETH" userId="S::echarlton@owatonna.k12.mn.us::ed2c7363-624f-4001-af6b-6e4fe19ada12" providerId="AD" clId="Web-{40A72F45-1283-4F7E-8090-63DE616A8B41}"/>
    <pc:docChg chg="delSld modSld sldOrd">
      <pc:chgData name="CHARLTON ELIZABETH" userId="S::echarlton@owatonna.k12.mn.us::ed2c7363-624f-4001-af6b-6e4fe19ada12" providerId="AD" clId="Web-{40A72F45-1283-4F7E-8090-63DE616A8B41}" dt="2018-04-16T21:37:43.540" v="105"/>
      <pc:docMkLst>
        <pc:docMk/>
      </pc:docMkLst>
      <pc:sldChg chg="modSp">
        <pc:chgData name="CHARLTON ELIZABETH" userId="S::echarlton@owatonna.k12.mn.us::ed2c7363-624f-4001-af6b-6e4fe19ada12" providerId="AD" clId="Web-{40A72F45-1283-4F7E-8090-63DE616A8B41}" dt="2018-04-16T21:35:59.155" v="103"/>
        <pc:sldMkLst>
          <pc:docMk/>
          <pc:sldMk cId="3313345114" sldId="270"/>
        </pc:sldMkLst>
        <pc:spChg chg="mod">
          <ac:chgData name="CHARLTON ELIZABETH" userId="S::echarlton@owatonna.k12.mn.us::ed2c7363-624f-4001-af6b-6e4fe19ada12" providerId="AD" clId="Web-{40A72F45-1283-4F7E-8090-63DE616A8B41}" dt="2018-04-16T21:35:59.155" v="103"/>
          <ac:spMkLst>
            <pc:docMk/>
            <pc:sldMk cId="3313345114" sldId="270"/>
            <ac:spMk id="3" creationId="{2DC326AC-32A0-4914-9272-310AF940B41A}"/>
          </ac:spMkLst>
        </pc:spChg>
      </pc:sldChg>
      <pc:sldChg chg="del">
        <pc:chgData name="CHARLTON ELIZABETH" userId="S::echarlton@owatonna.k12.mn.us::ed2c7363-624f-4001-af6b-6e4fe19ada12" providerId="AD" clId="Web-{40A72F45-1283-4F7E-8090-63DE616A8B41}" dt="2018-04-16T21:19:29.327" v="5"/>
        <pc:sldMkLst>
          <pc:docMk/>
          <pc:sldMk cId="3139047648" sldId="271"/>
        </pc:sldMkLst>
      </pc:sldChg>
      <pc:sldChg chg="del">
        <pc:chgData name="CHARLTON ELIZABETH" userId="S::echarlton@owatonna.k12.mn.us::ed2c7363-624f-4001-af6b-6e4fe19ada12" providerId="AD" clId="Web-{40A72F45-1283-4F7E-8090-63DE616A8B41}" dt="2018-04-16T21:19:27.295" v="4"/>
        <pc:sldMkLst>
          <pc:docMk/>
          <pc:sldMk cId="2479375921" sldId="272"/>
        </pc:sldMkLst>
      </pc:sldChg>
      <pc:sldChg chg="del">
        <pc:chgData name="CHARLTON ELIZABETH" userId="S::echarlton@owatonna.k12.mn.us::ed2c7363-624f-4001-af6b-6e4fe19ada12" providerId="AD" clId="Web-{40A72F45-1283-4F7E-8090-63DE616A8B41}" dt="2018-04-16T21:19:25.452" v="3"/>
        <pc:sldMkLst>
          <pc:docMk/>
          <pc:sldMk cId="1042613497" sldId="273"/>
        </pc:sldMkLst>
      </pc:sldChg>
      <pc:sldChg chg="del">
        <pc:chgData name="CHARLTON ELIZABETH" userId="S::echarlton@owatonna.k12.mn.us::ed2c7363-624f-4001-af6b-6e4fe19ada12" providerId="AD" clId="Web-{40A72F45-1283-4F7E-8090-63DE616A8B41}" dt="2018-04-16T21:19:24.186" v="2"/>
        <pc:sldMkLst>
          <pc:docMk/>
          <pc:sldMk cId="3625567828" sldId="274"/>
        </pc:sldMkLst>
      </pc:sldChg>
      <pc:sldChg chg="del">
        <pc:chgData name="CHARLTON ELIZABETH" userId="S::echarlton@owatonna.k12.mn.us::ed2c7363-624f-4001-af6b-6e4fe19ada12" providerId="AD" clId="Web-{40A72F45-1283-4F7E-8090-63DE616A8B41}" dt="2018-04-16T21:19:21.686" v="1"/>
        <pc:sldMkLst>
          <pc:docMk/>
          <pc:sldMk cId="3757389626" sldId="275"/>
        </pc:sldMkLst>
      </pc:sldChg>
      <pc:sldChg chg="modSp">
        <pc:chgData name="CHARLTON ELIZABETH" userId="S::echarlton@owatonna.k12.mn.us::ed2c7363-624f-4001-af6b-6e4fe19ada12" providerId="AD" clId="Web-{40A72F45-1283-4F7E-8090-63DE616A8B41}" dt="2018-04-16T21:37:43.540" v="105"/>
        <pc:sldMkLst>
          <pc:docMk/>
          <pc:sldMk cId="2849632426" sldId="276"/>
        </pc:sldMkLst>
        <pc:spChg chg="mod">
          <ac:chgData name="CHARLTON ELIZABETH" userId="S::echarlton@owatonna.k12.mn.us::ed2c7363-624f-4001-af6b-6e4fe19ada12" providerId="AD" clId="Web-{40A72F45-1283-4F7E-8090-63DE616A8B41}" dt="2018-04-16T21:37:43.540" v="105"/>
          <ac:spMkLst>
            <pc:docMk/>
            <pc:sldMk cId="2849632426" sldId="276"/>
            <ac:spMk id="2" creationId="{FC9F9EC7-FD13-4ECA-B2ED-9CCD0AAC790B}"/>
          </ac:spMkLst>
        </pc:spChg>
      </pc:sldChg>
      <pc:sldChg chg="ord">
        <pc:chgData name="CHARLTON ELIZABETH" userId="S::echarlton@owatonna.k12.mn.us::ed2c7363-624f-4001-af6b-6e4fe19ada12" providerId="AD" clId="Web-{40A72F45-1283-4F7E-8090-63DE616A8B41}" dt="2018-04-16T21:18:59.607" v="0"/>
        <pc:sldMkLst>
          <pc:docMk/>
          <pc:sldMk cId="3786890658" sldId="289"/>
        </pc:sldMkLst>
      </pc:sldChg>
    </pc:docChg>
  </pc:docChgLst>
  <pc:docChgLst>
    <pc:chgData name="CHARLTON ELIZABETH" userId="S::echarlton@owatonna.k12.mn.us::ed2c7363-624f-4001-af6b-6e4fe19ada12" providerId="AD" clId="Web-{3CBAB4A0-552D-42FB-B791-56CD0EB2E4EA}"/>
    <pc:docChg chg="addSld">
      <pc:chgData name="CHARLTON ELIZABETH" userId="S::echarlton@owatonna.k12.mn.us::ed2c7363-624f-4001-af6b-6e4fe19ada12" providerId="AD" clId="Web-{3CBAB4A0-552D-42FB-B791-56CD0EB2E4EA}" dt="2018-03-31T16:38:26.557" v="0"/>
      <pc:docMkLst>
        <pc:docMk/>
      </pc:docMkLst>
    </pc:docChg>
  </pc:docChgLst>
  <pc:docChgLst>
    <pc:chgData name="CHARLTON ELIZABETH" userId="ed2c7363-624f-4001-af6b-6e4fe19ada12" providerId="ADAL" clId="{40E338DF-AFFF-4895-A000-C32A2E09B7E1}"/>
    <pc:docChg chg="custSel addSld delSld modSld sldOrd">
      <pc:chgData name="CHARLTON ELIZABETH" userId="ed2c7363-624f-4001-af6b-6e4fe19ada12" providerId="ADAL" clId="{40E338DF-AFFF-4895-A000-C32A2E09B7E1}" dt="2018-03-31T16:45:47.180" v="252" actId="20577"/>
      <pc:docMkLst>
        <pc:docMk/>
      </pc:docMkLst>
      <pc:sldChg chg="delSp modSp setBg">
        <pc:chgData name="CHARLTON ELIZABETH" userId="ed2c7363-624f-4001-af6b-6e4fe19ada12" providerId="ADAL" clId="{40E338DF-AFFF-4895-A000-C32A2E09B7E1}" dt="2018-03-31T16:41:40.978" v="81" actId="1076"/>
        <pc:sldMkLst>
          <pc:docMk/>
          <pc:sldMk cId="109857222" sldId="256"/>
        </pc:sldMkLst>
        <pc:spChg chg="mod">
          <ac:chgData name="CHARLTON ELIZABETH" userId="ed2c7363-624f-4001-af6b-6e4fe19ada12" providerId="ADAL" clId="{40E338DF-AFFF-4895-A000-C32A2E09B7E1}" dt="2018-03-31T16:41:40.978" v="81" actId="1076"/>
          <ac:spMkLst>
            <pc:docMk/>
            <pc:sldMk cId="109857222" sldId="256"/>
            <ac:spMk id="2" creationId="{00000000-0000-0000-0000-000000000000}"/>
          </ac:spMkLst>
        </pc:spChg>
        <pc:spChg chg="del">
          <ac:chgData name="CHARLTON ELIZABETH" userId="ed2c7363-624f-4001-af6b-6e4fe19ada12" providerId="ADAL" clId="{40E338DF-AFFF-4895-A000-C32A2E09B7E1}" dt="2018-03-31T16:41:37.892" v="80" actId="478"/>
          <ac:spMkLst>
            <pc:docMk/>
            <pc:sldMk cId="109857222" sldId="256"/>
            <ac:spMk id="3" creationId="{00000000-0000-0000-0000-000000000000}"/>
          </ac:spMkLst>
        </pc:spChg>
      </pc:sldChg>
      <pc:sldChg chg="add">
        <pc:chgData name="CHARLTON ELIZABETH" userId="ed2c7363-624f-4001-af6b-6e4fe19ada12" providerId="ADAL" clId="{40E338DF-AFFF-4895-A000-C32A2E09B7E1}" dt="2018-03-31T16:39:35.275" v="0" actId="20577"/>
        <pc:sldMkLst>
          <pc:docMk/>
          <pc:sldMk cId="3259218538" sldId="258"/>
        </pc:sldMkLst>
      </pc:sldChg>
      <pc:sldChg chg="add">
        <pc:chgData name="CHARLTON ELIZABETH" userId="ed2c7363-624f-4001-af6b-6e4fe19ada12" providerId="ADAL" clId="{40E338DF-AFFF-4895-A000-C32A2E09B7E1}" dt="2018-03-31T16:39:35.275" v="0" actId="20577"/>
        <pc:sldMkLst>
          <pc:docMk/>
          <pc:sldMk cId="557870925" sldId="259"/>
        </pc:sldMkLst>
      </pc:sldChg>
      <pc:sldChg chg="add">
        <pc:chgData name="CHARLTON ELIZABETH" userId="ed2c7363-624f-4001-af6b-6e4fe19ada12" providerId="ADAL" clId="{40E338DF-AFFF-4895-A000-C32A2E09B7E1}" dt="2018-03-31T16:39:35.275" v="0" actId="20577"/>
        <pc:sldMkLst>
          <pc:docMk/>
          <pc:sldMk cId="1196701033" sldId="260"/>
        </pc:sldMkLst>
      </pc:sldChg>
      <pc:sldChg chg="add">
        <pc:chgData name="CHARLTON ELIZABETH" userId="ed2c7363-624f-4001-af6b-6e4fe19ada12" providerId="ADAL" clId="{40E338DF-AFFF-4895-A000-C32A2E09B7E1}" dt="2018-03-31T16:39:35.275" v="0" actId="20577"/>
        <pc:sldMkLst>
          <pc:docMk/>
          <pc:sldMk cId="2804939315" sldId="261"/>
        </pc:sldMkLst>
      </pc:sldChg>
      <pc:sldChg chg="add">
        <pc:chgData name="CHARLTON ELIZABETH" userId="ed2c7363-624f-4001-af6b-6e4fe19ada12" providerId="ADAL" clId="{40E338DF-AFFF-4895-A000-C32A2E09B7E1}" dt="2018-03-31T16:39:35.275" v="0" actId="20577"/>
        <pc:sldMkLst>
          <pc:docMk/>
          <pc:sldMk cId="2157316463" sldId="262"/>
        </pc:sldMkLst>
      </pc:sldChg>
      <pc:sldChg chg="add">
        <pc:chgData name="CHARLTON ELIZABETH" userId="ed2c7363-624f-4001-af6b-6e4fe19ada12" providerId="ADAL" clId="{40E338DF-AFFF-4895-A000-C32A2E09B7E1}" dt="2018-03-31T16:39:35.275" v="0" actId="20577"/>
        <pc:sldMkLst>
          <pc:docMk/>
          <pc:sldMk cId="1286944255" sldId="263"/>
        </pc:sldMkLst>
      </pc:sldChg>
      <pc:sldChg chg="add">
        <pc:chgData name="CHARLTON ELIZABETH" userId="ed2c7363-624f-4001-af6b-6e4fe19ada12" providerId="ADAL" clId="{40E338DF-AFFF-4895-A000-C32A2E09B7E1}" dt="2018-03-31T16:39:35.275" v="0" actId="20577"/>
        <pc:sldMkLst>
          <pc:docMk/>
          <pc:sldMk cId="52330372" sldId="264"/>
        </pc:sldMkLst>
      </pc:sldChg>
      <pc:sldChg chg="add">
        <pc:chgData name="CHARLTON ELIZABETH" userId="ed2c7363-624f-4001-af6b-6e4fe19ada12" providerId="ADAL" clId="{40E338DF-AFFF-4895-A000-C32A2E09B7E1}" dt="2018-03-31T16:39:35.275" v="0" actId="20577"/>
        <pc:sldMkLst>
          <pc:docMk/>
          <pc:sldMk cId="1381313291" sldId="265"/>
        </pc:sldMkLst>
      </pc:sldChg>
      <pc:sldChg chg="add">
        <pc:chgData name="CHARLTON ELIZABETH" userId="ed2c7363-624f-4001-af6b-6e4fe19ada12" providerId="ADAL" clId="{40E338DF-AFFF-4895-A000-C32A2E09B7E1}" dt="2018-03-31T16:39:35.275" v="0" actId="20577"/>
        <pc:sldMkLst>
          <pc:docMk/>
          <pc:sldMk cId="2246257493" sldId="266"/>
        </pc:sldMkLst>
      </pc:sldChg>
      <pc:sldChg chg="add">
        <pc:chgData name="CHARLTON ELIZABETH" userId="ed2c7363-624f-4001-af6b-6e4fe19ada12" providerId="ADAL" clId="{40E338DF-AFFF-4895-A000-C32A2E09B7E1}" dt="2018-03-31T16:39:35.275" v="0" actId="20577"/>
        <pc:sldMkLst>
          <pc:docMk/>
          <pc:sldMk cId="4172758729" sldId="267"/>
        </pc:sldMkLst>
      </pc:sldChg>
      <pc:sldChg chg="add">
        <pc:chgData name="CHARLTON ELIZABETH" userId="ed2c7363-624f-4001-af6b-6e4fe19ada12" providerId="ADAL" clId="{40E338DF-AFFF-4895-A000-C32A2E09B7E1}" dt="2018-03-31T16:39:46.086" v="2" actId="20577"/>
        <pc:sldMkLst>
          <pc:docMk/>
          <pc:sldMk cId="3313345114" sldId="270"/>
        </pc:sldMkLst>
      </pc:sldChg>
      <pc:sldChg chg="add">
        <pc:chgData name="CHARLTON ELIZABETH" userId="ed2c7363-624f-4001-af6b-6e4fe19ada12" providerId="ADAL" clId="{40E338DF-AFFF-4895-A000-C32A2E09B7E1}" dt="2018-03-31T16:39:46.086" v="2" actId="20577"/>
        <pc:sldMkLst>
          <pc:docMk/>
          <pc:sldMk cId="2849632426" sldId="276"/>
        </pc:sldMkLst>
      </pc:sldChg>
      <pc:sldChg chg="delSp modSp add setBg">
        <pc:chgData name="CHARLTON ELIZABETH" userId="ed2c7363-624f-4001-af6b-6e4fe19ada12" providerId="ADAL" clId="{40E338DF-AFFF-4895-A000-C32A2E09B7E1}" dt="2018-03-31T16:41:32.743" v="79" actId="1076"/>
        <pc:sldMkLst>
          <pc:docMk/>
          <pc:sldMk cId="2279855184" sldId="277"/>
        </pc:sldMkLst>
        <pc:spChg chg="mod">
          <ac:chgData name="CHARLTON ELIZABETH" userId="ed2c7363-624f-4001-af6b-6e4fe19ada12" providerId="ADAL" clId="{40E338DF-AFFF-4895-A000-C32A2E09B7E1}" dt="2018-03-31T16:41:32.743" v="79" actId="1076"/>
          <ac:spMkLst>
            <pc:docMk/>
            <pc:sldMk cId="2279855184" sldId="277"/>
            <ac:spMk id="2" creationId="{85C30054-2E30-4A52-A702-7D74E08D02A1}"/>
          </ac:spMkLst>
        </pc:spChg>
        <pc:spChg chg="del">
          <ac:chgData name="CHARLTON ELIZABETH" userId="ed2c7363-624f-4001-af6b-6e4fe19ada12" providerId="ADAL" clId="{40E338DF-AFFF-4895-A000-C32A2E09B7E1}" dt="2018-03-31T16:41:29.573" v="78" actId="478"/>
          <ac:spMkLst>
            <pc:docMk/>
            <pc:sldMk cId="2279855184" sldId="277"/>
            <ac:spMk id="3" creationId="{EC9634B4-61DE-4AE7-9D8B-B6BBCEFEB81F}"/>
          </ac:spMkLst>
        </pc:spChg>
      </pc:sldChg>
      <pc:sldChg chg="delSp modSp add ord setBg">
        <pc:chgData name="CHARLTON ELIZABETH" userId="ed2c7363-624f-4001-af6b-6e4fe19ada12" providerId="ADAL" clId="{40E338DF-AFFF-4895-A000-C32A2E09B7E1}" dt="2018-03-31T16:44:00.143" v="139" actId="1076"/>
        <pc:sldMkLst>
          <pc:docMk/>
          <pc:sldMk cId="3248139994" sldId="278"/>
        </pc:sldMkLst>
        <pc:spChg chg="mod">
          <ac:chgData name="CHARLTON ELIZABETH" userId="ed2c7363-624f-4001-af6b-6e4fe19ada12" providerId="ADAL" clId="{40E338DF-AFFF-4895-A000-C32A2E09B7E1}" dt="2018-03-31T16:44:00.143" v="139" actId="1076"/>
          <ac:spMkLst>
            <pc:docMk/>
            <pc:sldMk cId="3248139994" sldId="278"/>
            <ac:spMk id="2" creationId="{F1D485D1-8B87-4D99-B707-A8E0DF28F269}"/>
          </ac:spMkLst>
        </pc:spChg>
        <pc:spChg chg="del">
          <ac:chgData name="CHARLTON ELIZABETH" userId="ed2c7363-624f-4001-af6b-6e4fe19ada12" providerId="ADAL" clId="{40E338DF-AFFF-4895-A000-C32A2E09B7E1}" dt="2018-03-31T16:42:02.618" v="87" actId="478"/>
          <ac:spMkLst>
            <pc:docMk/>
            <pc:sldMk cId="3248139994" sldId="278"/>
            <ac:spMk id="3" creationId="{4F0C3777-0ACC-4107-AB24-F6C0DA5E7FEF}"/>
          </ac:spMkLst>
        </pc:spChg>
      </pc:sldChg>
      <pc:sldChg chg="delSp modSp add setBg">
        <pc:chgData name="CHARLTON ELIZABETH" userId="ed2c7363-624f-4001-af6b-6e4fe19ada12" providerId="ADAL" clId="{40E338DF-AFFF-4895-A000-C32A2E09B7E1}" dt="2018-03-31T16:44:13.649" v="156" actId="1076"/>
        <pc:sldMkLst>
          <pc:docMk/>
          <pc:sldMk cId="852193490" sldId="279"/>
        </pc:sldMkLst>
        <pc:spChg chg="mod">
          <ac:chgData name="CHARLTON ELIZABETH" userId="ed2c7363-624f-4001-af6b-6e4fe19ada12" providerId="ADAL" clId="{40E338DF-AFFF-4895-A000-C32A2E09B7E1}" dt="2018-03-31T16:44:13.649" v="156" actId="1076"/>
          <ac:spMkLst>
            <pc:docMk/>
            <pc:sldMk cId="852193490" sldId="279"/>
            <ac:spMk id="2" creationId="{6F64CC11-2A9D-40BA-A856-99C3F774AECE}"/>
          </ac:spMkLst>
        </pc:spChg>
        <pc:spChg chg="del">
          <ac:chgData name="CHARLTON ELIZABETH" userId="ed2c7363-624f-4001-af6b-6e4fe19ada12" providerId="ADAL" clId="{40E338DF-AFFF-4895-A000-C32A2E09B7E1}" dt="2018-03-31T16:41:55.367" v="85" actId="478"/>
          <ac:spMkLst>
            <pc:docMk/>
            <pc:sldMk cId="852193490" sldId="279"/>
            <ac:spMk id="3" creationId="{772F09FD-F082-4614-9C24-9637E9A527B0}"/>
          </ac:spMkLst>
        </pc:spChg>
      </pc:sldChg>
      <pc:sldChg chg="delSp modSp add setBg">
        <pc:chgData name="CHARLTON ELIZABETH" userId="ed2c7363-624f-4001-af6b-6e4fe19ada12" providerId="ADAL" clId="{40E338DF-AFFF-4895-A000-C32A2E09B7E1}" dt="2018-03-31T16:45:11.944" v="181" actId="1076"/>
        <pc:sldMkLst>
          <pc:docMk/>
          <pc:sldMk cId="2236716014" sldId="280"/>
        </pc:sldMkLst>
        <pc:spChg chg="mod">
          <ac:chgData name="CHARLTON ELIZABETH" userId="ed2c7363-624f-4001-af6b-6e4fe19ada12" providerId="ADAL" clId="{40E338DF-AFFF-4895-A000-C32A2E09B7E1}" dt="2018-03-31T16:45:11.944" v="181" actId="1076"/>
          <ac:spMkLst>
            <pc:docMk/>
            <pc:sldMk cId="2236716014" sldId="280"/>
            <ac:spMk id="2" creationId="{2F5DF6C7-C141-4640-B4BE-C9B4105A078F}"/>
          </ac:spMkLst>
        </pc:spChg>
        <pc:spChg chg="del">
          <ac:chgData name="CHARLTON ELIZABETH" userId="ed2c7363-624f-4001-af6b-6e4fe19ada12" providerId="ADAL" clId="{40E338DF-AFFF-4895-A000-C32A2E09B7E1}" dt="2018-03-31T16:41:44.681" v="82" actId="478"/>
          <ac:spMkLst>
            <pc:docMk/>
            <pc:sldMk cId="2236716014" sldId="280"/>
            <ac:spMk id="3" creationId="{2B81C087-0EDD-4FA8-AC70-8865890DFDC6}"/>
          </ac:spMkLst>
        </pc:spChg>
      </pc:sldChg>
      <pc:sldChg chg="delSp modSp add ord setBg">
        <pc:chgData name="CHARLTON ELIZABETH" userId="ed2c7363-624f-4001-af6b-6e4fe19ada12" providerId="ADAL" clId="{40E338DF-AFFF-4895-A000-C32A2E09B7E1}" dt="2018-03-31T16:42:56.097" v="123" actId="1076"/>
        <pc:sldMkLst>
          <pc:docMk/>
          <pc:sldMk cId="2706664045" sldId="281"/>
        </pc:sldMkLst>
        <pc:spChg chg="mod">
          <ac:chgData name="CHARLTON ELIZABETH" userId="ed2c7363-624f-4001-af6b-6e4fe19ada12" providerId="ADAL" clId="{40E338DF-AFFF-4895-A000-C32A2E09B7E1}" dt="2018-03-31T16:42:56.097" v="123" actId="1076"/>
          <ac:spMkLst>
            <pc:docMk/>
            <pc:sldMk cId="2706664045" sldId="281"/>
            <ac:spMk id="2" creationId="{D893F0FA-65D1-4B11-8C7C-2CAAD34CA598}"/>
          </ac:spMkLst>
        </pc:spChg>
        <pc:spChg chg="del">
          <ac:chgData name="CHARLTON ELIZABETH" userId="ed2c7363-624f-4001-af6b-6e4fe19ada12" providerId="ADAL" clId="{40E338DF-AFFF-4895-A000-C32A2E09B7E1}" dt="2018-03-31T16:42:40.114" v="120" actId="478"/>
          <ac:spMkLst>
            <pc:docMk/>
            <pc:sldMk cId="2706664045" sldId="281"/>
            <ac:spMk id="3" creationId="{A4ED276A-C65B-4443-B51D-9E870F99821D}"/>
          </ac:spMkLst>
        </pc:spChg>
      </pc:sldChg>
      <pc:sldChg chg="modSp add">
        <pc:chgData name="CHARLTON ELIZABETH" userId="ed2c7363-624f-4001-af6b-6e4fe19ada12" providerId="ADAL" clId="{40E338DF-AFFF-4895-A000-C32A2E09B7E1}" dt="2018-03-31T16:45:26.253" v="195" actId="20577"/>
        <pc:sldMkLst>
          <pc:docMk/>
          <pc:sldMk cId="1117972625" sldId="282"/>
        </pc:sldMkLst>
        <pc:spChg chg="mod">
          <ac:chgData name="CHARLTON ELIZABETH" userId="ed2c7363-624f-4001-af6b-6e4fe19ada12" providerId="ADAL" clId="{40E338DF-AFFF-4895-A000-C32A2E09B7E1}" dt="2018-03-31T16:45:26.253" v="195" actId="20577"/>
          <ac:spMkLst>
            <pc:docMk/>
            <pc:sldMk cId="1117972625" sldId="282"/>
            <ac:spMk id="2" creationId="{E6E7DD68-2D20-4ACD-9D2D-EE9B5A37FF16}"/>
          </ac:spMkLst>
        </pc:spChg>
      </pc:sldChg>
      <pc:sldChg chg="modSp add">
        <pc:chgData name="CHARLTON ELIZABETH" userId="ed2c7363-624f-4001-af6b-6e4fe19ada12" providerId="ADAL" clId="{40E338DF-AFFF-4895-A000-C32A2E09B7E1}" dt="2018-03-31T16:45:31.889" v="215" actId="20577"/>
        <pc:sldMkLst>
          <pc:docMk/>
          <pc:sldMk cId="3403413525" sldId="283"/>
        </pc:sldMkLst>
        <pc:spChg chg="mod">
          <ac:chgData name="CHARLTON ELIZABETH" userId="ed2c7363-624f-4001-af6b-6e4fe19ada12" providerId="ADAL" clId="{40E338DF-AFFF-4895-A000-C32A2E09B7E1}" dt="2018-03-31T16:45:31.889" v="215" actId="20577"/>
          <ac:spMkLst>
            <pc:docMk/>
            <pc:sldMk cId="3403413525" sldId="283"/>
            <ac:spMk id="2" creationId="{0C92F2AF-0165-4CD0-9DD4-5E3C68E70B0B}"/>
          </ac:spMkLst>
        </pc:spChg>
      </pc:sldChg>
      <pc:sldChg chg="modSp add">
        <pc:chgData name="CHARLTON ELIZABETH" userId="ed2c7363-624f-4001-af6b-6e4fe19ada12" providerId="ADAL" clId="{40E338DF-AFFF-4895-A000-C32A2E09B7E1}" dt="2018-03-31T16:45:40.941" v="229" actId="20577"/>
        <pc:sldMkLst>
          <pc:docMk/>
          <pc:sldMk cId="2179143496" sldId="284"/>
        </pc:sldMkLst>
        <pc:spChg chg="mod">
          <ac:chgData name="CHARLTON ELIZABETH" userId="ed2c7363-624f-4001-af6b-6e4fe19ada12" providerId="ADAL" clId="{40E338DF-AFFF-4895-A000-C32A2E09B7E1}" dt="2018-03-31T16:45:40.941" v="229" actId="20577"/>
          <ac:spMkLst>
            <pc:docMk/>
            <pc:sldMk cId="2179143496" sldId="284"/>
            <ac:spMk id="2" creationId="{E64448F9-7E03-4346-9ABB-7D89A1A8F9ED}"/>
          </ac:spMkLst>
        </pc:spChg>
      </pc:sldChg>
      <pc:sldChg chg="modSp add">
        <pc:chgData name="CHARLTON ELIZABETH" userId="ed2c7363-624f-4001-af6b-6e4fe19ada12" providerId="ADAL" clId="{40E338DF-AFFF-4895-A000-C32A2E09B7E1}" dt="2018-03-31T16:45:47.180" v="252" actId="20577"/>
        <pc:sldMkLst>
          <pc:docMk/>
          <pc:sldMk cId="1375980945" sldId="285"/>
        </pc:sldMkLst>
        <pc:spChg chg="mod">
          <ac:chgData name="CHARLTON ELIZABETH" userId="ed2c7363-624f-4001-af6b-6e4fe19ada12" providerId="ADAL" clId="{40E338DF-AFFF-4895-A000-C32A2E09B7E1}" dt="2018-03-31T16:45:47.180" v="252" actId="20577"/>
          <ac:spMkLst>
            <pc:docMk/>
            <pc:sldMk cId="1375980945" sldId="285"/>
            <ac:spMk id="2" creationId="{2522169D-B9EA-45C4-A2E7-26212D4D0FEF}"/>
          </ac:spMkLst>
        </pc:spChg>
      </pc:sldChg>
    </pc:docChg>
  </pc:docChgLst>
  <pc:docChgLst>
    <pc:chgData name="CHARLTON ELIZABETH" userId="S::echarlton@owatonna.k12.mn.us::ed2c7363-624f-4001-af6b-6e4fe19ada12" providerId="AD" clId="Web-{8818088C-14D8-4255-AE08-D83623CCD468}"/>
    <pc:docChg chg="delSld">
      <pc:chgData name="CHARLTON ELIZABETH" userId="S::echarlton@owatonna.k12.mn.us::ed2c7363-624f-4001-af6b-6e4fe19ada12" providerId="AD" clId="Web-{8818088C-14D8-4255-AE08-D83623CCD468}" dt="2018-04-15T22:00:51.691" v="0"/>
      <pc:docMkLst>
        <pc:docMk/>
      </pc:docMkLst>
    </pc:docChg>
  </pc:docChgLst>
  <pc:docChgLst>
    <pc:chgData name="CHARLTON ELIZABETH" userId="ed2c7363-624f-4001-af6b-6e4fe19ada12" providerId="ADAL" clId="{EBF6DC9A-F43B-49A5-B0E4-011AB8FA999A}"/>
    <pc:docChg chg="undo custSel addSld delSld modSld sldOrd">
      <pc:chgData name="CHARLTON ELIZABETH" userId="ed2c7363-624f-4001-af6b-6e4fe19ada12" providerId="ADAL" clId="{EBF6DC9A-F43B-49A5-B0E4-011AB8FA999A}" dt="2018-04-17T22:51:56.666" v="2173" actId="2696"/>
      <pc:docMkLst>
        <pc:docMk/>
      </pc:docMkLst>
      <pc:sldChg chg="modSp">
        <pc:chgData name="CHARLTON ELIZABETH" userId="ed2c7363-624f-4001-af6b-6e4fe19ada12" providerId="ADAL" clId="{EBF6DC9A-F43B-49A5-B0E4-011AB8FA999A}" dt="2018-04-16T22:00:09.798" v="2165" actId="20577"/>
        <pc:sldMkLst>
          <pc:docMk/>
          <pc:sldMk cId="2849632426" sldId="276"/>
        </pc:sldMkLst>
        <pc:spChg chg="mod">
          <ac:chgData name="CHARLTON ELIZABETH" userId="ed2c7363-624f-4001-af6b-6e4fe19ada12" providerId="ADAL" clId="{EBF6DC9A-F43B-49A5-B0E4-011AB8FA999A}" dt="2018-04-16T21:58:12.351" v="1824" actId="20577"/>
          <ac:spMkLst>
            <pc:docMk/>
            <pc:sldMk cId="2849632426" sldId="276"/>
            <ac:spMk id="2" creationId="{FC9F9EC7-FD13-4ECA-B2ED-9CCD0AAC790B}"/>
          </ac:spMkLst>
        </pc:spChg>
        <pc:spChg chg="mod">
          <ac:chgData name="CHARLTON ELIZABETH" userId="ed2c7363-624f-4001-af6b-6e4fe19ada12" providerId="ADAL" clId="{EBF6DC9A-F43B-49A5-B0E4-011AB8FA999A}" dt="2018-04-16T22:00:09.798" v="2165" actId="20577"/>
          <ac:spMkLst>
            <pc:docMk/>
            <pc:sldMk cId="2849632426" sldId="276"/>
            <ac:spMk id="3" creationId="{249C3106-0059-44E5-B411-CD8958B32738}"/>
          </ac:spMkLst>
        </pc:spChg>
      </pc:sldChg>
      <pc:sldChg chg="modSp">
        <pc:chgData name="CHARLTON ELIZABETH" userId="ed2c7363-624f-4001-af6b-6e4fe19ada12" providerId="ADAL" clId="{EBF6DC9A-F43B-49A5-B0E4-011AB8FA999A}" dt="2018-04-16T21:56:50.222" v="1611" actId="20577"/>
        <pc:sldMkLst>
          <pc:docMk/>
          <pc:sldMk cId="2179143496" sldId="284"/>
        </pc:sldMkLst>
        <pc:spChg chg="mod">
          <ac:chgData name="CHARLTON ELIZABETH" userId="ed2c7363-624f-4001-af6b-6e4fe19ada12" providerId="ADAL" clId="{EBF6DC9A-F43B-49A5-B0E4-011AB8FA999A}" dt="2018-04-16T21:56:50.222" v="1611" actId="20577"/>
          <ac:spMkLst>
            <pc:docMk/>
            <pc:sldMk cId="2179143496" sldId="284"/>
            <ac:spMk id="2" creationId="{E64448F9-7E03-4346-9ABB-7D89A1A8F9ED}"/>
          </ac:spMkLst>
        </pc:spChg>
      </pc:sldChg>
      <pc:sldChg chg="modSp">
        <pc:chgData name="CHARLTON ELIZABETH" userId="ed2c7363-624f-4001-af6b-6e4fe19ada12" providerId="ADAL" clId="{EBF6DC9A-F43B-49A5-B0E4-011AB8FA999A}" dt="2018-04-16T21:38:30.409" v="15" actId="20577"/>
        <pc:sldMkLst>
          <pc:docMk/>
          <pc:sldMk cId="1375980945" sldId="285"/>
        </pc:sldMkLst>
        <pc:spChg chg="mod">
          <ac:chgData name="CHARLTON ELIZABETH" userId="ed2c7363-624f-4001-af6b-6e4fe19ada12" providerId="ADAL" clId="{EBF6DC9A-F43B-49A5-B0E4-011AB8FA999A}" dt="2018-04-16T21:38:30.409" v="15" actId="20577"/>
          <ac:spMkLst>
            <pc:docMk/>
            <pc:sldMk cId="1375980945" sldId="285"/>
            <ac:spMk id="3" creationId="{2FDAFE60-BE81-44DF-8065-B4CC471EF270}"/>
          </ac:spMkLst>
        </pc:spChg>
      </pc:sldChg>
      <pc:sldChg chg="modSp del">
        <pc:chgData name="CHARLTON ELIZABETH" userId="ed2c7363-624f-4001-af6b-6e4fe19ada12" providerId="ADAL" clId="{EBF6DC9A-F43B-49A5-B0E4-011AB8FA999A}" dt="2018-04-17T22:51:56.634" v="2167" actId="2696"/>
        <pc:sldMkLst>
          <pc:docMk/>
          <pc:sldMk cId="4257378996" sldId="290"/>
        </pc:sldMkLst>
        <pc:spChg chg="mod">
          <ac:chgData name="CHARLTON ELIZABETH" userId="ed2c7363-624f-4001-af6b-6e4fe19ada12" providerId="ADAL" clId="{EBF6DC9A-F43B-49A5-B0E4-011AB8FA999A}" dt="2018-04-16T21:50:02.354" v="1076" actId="207"/>
          <ac:spMkLst>
            <pc:docMk/>
            <pc:sldMk cId="4257378996" sldId="290"/>
            <ac:spMk id="2" creationId="{44F16DEB-60DA-4839-AA17-372B9DB4A335}"/>
          </ac:spMkLst>
        </pc:spChg>
        <pc:spChg chg="mod">
          <ac:chgData name="CHARLTON ELIZABETH" userId="ed2c7363-624f-4001-af6b-6e4fe19ada12" providerId="ADAL" clId="{EBF6DC9A-F43B-49A5-B0E4-011AB8FA999A}" dt="2018-04-16T21:50:10.626" v="1079" actId="20577"/>
          <ac:spMkLst>
            <pc:docMk/>
            <pc:sldMk cId="4257378996" sldId="290"/>
            <ac:spMk id="3" creationId="{4DE8ACB6-86A1-4383-AD38-7050C81C9C48}"/>
          </ac:spMkLst>
        </pc:spChg>
      </pc:sldChg>
      <pc:sldChg chg="modSp add">
        <pc:chgData name="CHARLTON ELIZABETH" userId="ed2c7363-624f-4001-af6b-6e4fe19ada12" providerId="ADAL" clId="{EBF6DC9A-F43B-49A5-B0E4-011AB8FA999A}" dt="2018-04-16T21:43:54.893" v="470" actId="313"/>
        <pc:sldMkLst>
          <pc:docMk/>
          <pc:sldMk cId="2796721731" sldId="291"/>
        </pc:sldMkLst>
        <pc:spChg chg="mod">
          <ac:chgData name="CHARLTON ELIZABETH" userId="ed2c7363-624f-4001-af6b-6e4fe19ada12" providerId="ADAL" clId="{EBF6DC9A-F43B-49A5-B0E4-011AB8FA999A}" dt="2018-04-16T21:38:37.785" v="30" actId="20577"/>
          <ac:spMkLst>
            <pc:docMk/>
            <pc:sldMk cId="2796721731" sldId="291"/>
            <ac:spMk id="2" creationId="{6344CD41-B68F-43F3-A703-002BD56D99F9}"/>
          </ac:spMkLst>
        </pc:spChg>
        <pc:spChg chg="mod">
          <ac:chgData name="CHARLTON ELIZABETH" userId="ed2c7363-624f-4001-af6b-6e4fe19ada12" providerId="ADAL" clId="{EBF6DC9A-F43B-49A5-B0E4-011AB8FA999A}" dt="2018-04-16T21:43:54.893" v="470" actId="313"/>
          <ac:spMkLst>
            <pc:docMk/>
            <pc:sldMk cId="2796721731" sldId="291"/>
            <ac:spMk id="3" creationId="{FF12F177-3B5B-400A-8A0F-E6E7AFC640DE}"/>
          </ac:spMkLst>
        </pc:spChg>
      </pc:sldChg>
      <pc:sldChg chg="modSp add">
        <pc:chgData name="CHARLTON ELIZABETH" userId="ed2c7363-624f-4001-af6b-6e4fe19ada12" providerId="ADAL" clId="{EBF6DC9A-F43B-49A5-B0E4-011AB8FA999A}" dt="2018-04-16T21:44:59.431" v="644" actId="403"/>
        <pc:sldMkLst>
          <pc:docMk/>
          <pc:sldMk cId="1736608939" sldId="292"/>
        </pc:sldMkLst>
        <pc:spChg chg="mod">
          <ac:chgData name="CHARLTON ELIZABETH" userId="ed2c7363-624f-4001-af6b-6e4fe19ada12" providerId="ADAL" clId="{EBF6DC9A-F43B-49A5-B0E4-011AB8FA999A}" dt="2018-04-16T21:44:22.575" v="512" actId="20577"/>
          <ac:spMkLst>
            <pc:docMk/>
            <pc:sldMk cId="1736608939" sldId="292"/>
            <ac:spMk id="2" creationId="{C7E787AD-B2E1-40A2-9D64-7FDACAED9CA8}"/>
          </ac:spMkLst>
        </pc:spChg>
        <pc:spChg chg="mod">
          <ac:chgData name="CHARLTON ELIZABETH" userId="ed2c7363-624f-4001-af6b-6e4fe19ada12" providerId="ADAL" clId="{EBF6DC9A-F43B-49A5-B0E4-011AB8FA999A}" dt="2018-04-16T21:44:59.431" v="644" actId="403"/>
          <ac:spMkLst>
            <pc:docMk/>
            <pc:sldMk cId="1736608939" sldId="292"/>
            <ac:spMk id="3" creationId="{9CB2B8F0-1C05-4864-BDAB-E135C65D5CBA}"/>
          </ac:spMkLst>
        </pc:spChg>
      </pc:sldChg>
      <pc:sldChg chg="modSp add del">
        <pc:chgData name="CHARLTON ELIZABETH" userId="ed2c7363-624f-4001-af6b-6e4fe19ada12" providerId="ADAL" clId="{EBF6DC9A-F43B-49A5-B0E4-011AB8FA999A}" dt="2018-04-17T22:51:56.634" v="2168" actId="2696"/>
        <pc:sldMkLst>
          <pc:docMk/>
          <pc:sldMk cId="3995387713" sldId="293"/>
        </pc:sldMkLst>
        <pc:spChg chg="mod">
          <ac:chgData name="CHARLTON ELIZABETH" userId="ed2c7363-624f-4001-af6b-6e4fe19ada12" providerId="ADAL" clId="{EBF6DC9A-F43B-49A5-B0E4-011AB8FA999A}" dt="2018-04-16T21:49:22.127" v="1061" actId="20577"/>
          <ac:spMkLst>
            <pc:docMk/>
            <pc:sldMk cId="3995387713" sldId="293"/>
            <ac:spMk id="2" creationId="{9E74A90A-38AA-4BFD-9A86-1374FE3A832A}"/>
          </ac:spMkLst>
        </pc:spChg>
        <pc:spChg chg="mod">
          <ac:chgData name="CHARLTON ELIZABETH" userId="ed2c7363-624f-4001-af6b-6e4fe19ada12" providerId="ADAL" clId="{EBF6DC9A-F43B-49A5-B0E4-011AB8FA999A}" dt="2018-04-16T21:49:46.758" v="1075" actId="5793"/>
          <ac:spMkLst>
            <pc:docMk/>
            <pc:sldMk cId="3995387713" sldId="293"/>
            <ac:spMk id="3" creationId="{11839C13-8020-4D51-B09E-D95E02F18277}"/>
          </ac:spMkLst>
        </pc:spChg>
      </pc:sldChg>
      <pc:sldChg chg="modSp add del ord">
        <pc:chgData name="CHARLTON ELIZABETH" userId="ed2c7363-624f-4001-af6b-6e4fe19ada12" providerId="ADAL" clId="{EBF6DC9A-F43B-49A5-B0E4-011AB8FA999A}" dt="2018-04-17T22:51:56.634" v="2169" actId="2696"/>
        <pc:sldMkLst>
          <pc:docMk/>
          <pc:sldMk cId="2133343896" sldId="294"/>
        </pc:sldMkLst>
        <pc:spChg chg="mod">
          <ac:chgData name="CHARLTON ELIZABETH" userId="ed2c7363-624f-4001-af6b-6e4fe19ada12" providerId="ADAL" clId="{EBF6DC9A-F43B-49A5-B0E4-011AB8FA999A}" dt="2018-04-16T21:49:26.344" v="1066" actId="20577"/>
          <ac:spMkLst>
            <pc:docMk/>
            <pc:sldMk cId="2133343896" sldId="294"/>
            <ac:spMk id="2" creationId="{528EA8FC-2CAC-4897-83BC-CD20681B79BE}"/>
          </ac:spMkLst>
        </pc:spChg>
        <pc:spChg chg="mod">
          <ac:chgData name="CHARLTON ELIZABETH" userId="ed2c7363-624f-4001-af6b-6e4fe19ada12" providerId="ADAL" clId="{EBF6DC9A-F43B-49A5-B0E4-011AB8FA999A}" dt="2018-04-16T21:51:22.263" v="1263" actId="403"/>
          <ac:spMkLst>
            <pc:docMk/>
            <pc:sldMk cId="2133343896" sldId="294"/>
            <ac:spMk id="3" creationId="{F03E8743-813F-4897-9529-3376E70E17A4}"/>
          </ac:spMkLst>
        </pc:spChg>
      </pc:sldChg>
      <pc:sldChg chg="modSp add del">
        <pc:chgData name="CHARLTON ELIZABETH" userId="ed2c7363-624f-4001-af6b-6e4fe19ada12" providerId="ADAL" clId="{EBF6DC9A-F43B-49A5-B0E4-011AB8FA999A}" dt="2018-04-17T22:51:56.650" v="2170" actId="2696"/>
        <pc:sldMkLst>
          <pc:docMk/>
          <pc:sldMk cId="1659301976" sldId="295"/>
        </pc:sldMkLst>
        <pc:spChg chg="mod">
          <ac:chgData name="CHARLTON ELIZABETH" userId="ed2c7363-624f-4001-af6b-6e4fe19ada12" providerId="ADAL" clId="{EBF6DC9A-F43B-49A5-B0E4-011AB8FA999A}" dt="2018-04-16T21:52:43.288" v="1392" actId="20577"/>
          <ac:spMkLst>
            <pc:docMk/>
            <pc:sldMk cId="1659301976" sldId="295"/>
            <ac:spMk id="2" creationId="{88D5E827-070B-4EAC-BDA5-2F0084C93DF4}"/>
          </ac:spMkLst>
        </pc:spChg>
        <pc:spChg chg="mod">
          <ac:chgData name="CHARLTON ELIZABETH" userId="ed2c7363-624f-4001-af6b-6e4fe19ada12" providerId="ADAL" clId="{EBF6DC9A-F43B-49A5-B0E4-011AB8FA999A}" dt="2018-04-16T21:52:36.856" v="1368" actId="403"/>
          <ac:spMkLst>
            <pc:docMk/>
            <pc:sldMk cId="1659301976" sldId="295"/>
            <ac:spMk id="3" creationId="{DFAFA1E4-F0EF-4328-A672-0A4CAC1E9EEB}"/>
          </ac:spMkLst>
        </pc:spChg>
      </pc:sldChg>
      <pc:sldChg chg="modSp add del">
        <pc:chgData name="CHARLTON ELIZABETH" userId="ed2c7363-624f-4001-af6b-6e4fe19ada12" providerId="ADAL" clId="{EBF6DC9A-F43B-49A5-B0E4-011AB8FA999A}" dt="2018-04-17T22:51:56.650" v="2171" actId="2696"/>
        <pc:sldMkLst>
          <pc:docMk/>
          <pc:sldMk cId="3714220288" sldId="296"/>
        </pc:sldMkLst>
        <pc:spChg chg="mod">
          <ac:chgData name="CHARLTON ELIZABETH" userId="ed2c7363-624f-4001-af6b-6e4fe19ada12" providerId="ADAL" clId="{EBF6DC9A-F43B-49A5-B0E4-011AB8FA999A}" dt="2018-04-16T21:53:19.977" v="1446" actId="20577"/>
          <ac:spMkLst>
            <pc:docMk/>
            <pc:sldMk cId="3714220288" sldId="296"/>
            <ac:spMk id="2" creationId="{F25170A2-DC55-4F30-8210-6906A3FF8FC2}"/>
          </ac:spMkLst>
        </pc:spChg>
        <pc:spChg chg="mod">
          <ac:chgData name="CHARLTON ELIZABETH" userId="ed2c7363-624f-4001-af6b-6e4fe19ada12" providerId="ADAL" clId="{EBF6DC9A-F43B-49A5-B0E4-011AB8FA999A}" dt="2018-04-16T21:53:48.526" v="1536" actId="404"/>
          <ac:spMkLst>
            <pc:docMk/>
            <pc:sldMk cId="3714220288" sldId="296"/>
            <ac:spMk id="3" creationId="{152749DA-B2AE-4208-B72E-BE4D5A609EDE}"/>
          </ac:spMkLst>
        </pc:spChg>
      </pc:sldChg>
      <pc:sldChg chg="modSp add del">
        <pc:chgData name="CHARLTON ELIZABETH" userId="ed2c7363-624f-4001-af6b-6e4fe19ada12" providerId="ADAL" clId="{EBF6DC9A-F43B-49A5-B0E4-011AB8FA999A}" dt="2018-04-17T22:51:56.650" v="2172" actId="2696"/>
        <pc:sldMkLst>
          <pc:docMk/>
          <pc:sldMk cId="4216623758" sldId="297"/>
        </pc:sldMkLst>
        <pc:spChg chg="mod">
          <ac:chgData name="CHARLTON ELIZABETH" userId="ed2c7363-624f-4001-af6b-6e4fe19ada12" providerId="ADAL" clId="{EBF6DC9A-F43B-49A5-B0E4-011AB8FA999A}" dt="2018-04-16T21:54:10.147" v="1550" actId="20577"/>
          <ac:spMkLst>
            <pc:docMk/>
            <pc:sldMk cId="4216623758" sldId="297"/>
            <ac:spMk id="2" creationId="{320EE4FB-CDBF-47EC-BC16-0AEAA0114E10}"/>
          </ac:spMkLst>
        </pc:spChg>
        <pc:spChg chg="mod">
          <ac:chgData name="CHARLTON ELIZABETH" userId="ed2c7363-624f-4001-af6b-6e4fe19ada12" providerId="ADAL" clId="{EBF6DC9A-F43B-49A5-B0E4-011AB8FA999A}" dt="2018-04-16T21:54:15.901" v="1552" actId="403"/>
          <ac:spMkLst>
            <pc:docMk/>
            <pc:sldMk cId="4216623758" sldId="297"/>
            <ac:spMk id="3" creationId="{32E162A6-84FB-459F-ADC9-6525CD915109}"/>
          </ac:spMkLst>
        </pc:spChg>
      </pc:sldChg>
      <pc:sldChg chg="modSp add del">
        <pc:chgData name="CHARLTON ELIZABETH" userId="ed2c7363-624f-4001-af6b-6e4fe19ada12" providerId="ADAL" clId="{EBF6DC9A-F43B-49A5-B0E4-011AB8FA999A}" dt="2018-04-17T22:51:56.666" v="2173" actId="2696"/>
        <pc:sldMkLst>
          <pc:docMk/>
          <pc:sldMk cId="2926224220" sldId="298"/>
        </pc:sldMkLst>
        <pc:spChg chg="mod">
          <ac:chgData name="CHARLTON ELIZABETH" userId="ed2c7363-624f-4001-af6b-6e4fe19ada12" providerId="ADAL" clId="{EBF6DC9A-F43B-49A5-B0E4-011AB8FA999A}" dt="2018-04-16T21:55:00.209" v="1574" actId="1076"/>
          <ac:spMkLst>
            <pc:docMk/>
            <pc:sldMk cId="2926224220" sldId="298"/>
            <ac:spMk id="2" creationId="{31C86C93-5100-4EB9-B3EE-5656746D681C}"/>
          </ac:spMkLst>
        </pc:spChg>
        <pc:spChg chg="mod">
          <ac:chgData name="CHARLTON ELIZABETH" userId="ed2c7363-624f-4001-af6b-6e4fe19ada12" providerId="ADAL" clId="{EBF6DC9A-F43B-49A5-B0E4-011AB8FA999A}" dt="2018-04-16T21:55:15.596" v="1580" actId="27636"/>
          <ac:spMkLst>
            <pc:docMk/>
            <pc:sldMk cId="2926224220" sldId="298"/>
            <ac:spMk id="3" creationId="{D54452AD-E003-4BBC-B75F-5D31E3E3ECC3}"/>
          </ac:spMkLst>
        </pc:spChg>
      </pc:sldChg>
      <pc:sldChg chg="modSp add del">
        <pc:chgData name="CHARLTON ELIZABETH" userId="ed2c7363-624f-4001-af6b-6e4fe19ada12" providerId="ADAL" clId="{EBF6DC9A-F43B-49A5-B0E4-011AB8FA999A}" dt="2018-04-17T22:51:56.619" v="2166" actId="2696"/>
        <pc:sldMkLst>
          <pc:docMk/>
          <pc:sldMk cId="3842675216" sldId="299"/>
        </pc:sldMkLst>
        <pc:spChg chg="mod">
          <ac:chgData name="CHARLTON ELIZABETH" userId="ed2c7363-624f-4001-af6b-6e4fe19ada12" providerId="ADAL" clId="{EBF6DC9A-F43B-49A5-B0E4-011AB8FA999A}" dt="2018-04-16T21:55:42.048" v="1594" actId="20577"/>
          <ac:spMkLst>
            <pc:docMk/>
            <pc:sldMk cId="3842675216" sldId="299"/>
            <ac:spMk id="2" creationId="{098B63B6-3774-4FCC-8683-FC1B07698E14}"/>
          </ac:spMkLst>
        </pc:spChg>
        <pc:spChg chg="mod">
          <ac:chgData name="CHARLTON ELIZABETH" userId="ed2c7363-624f-4001-af6b-6e4fe19ada12" providerId="ADAL" clId="{EBF6DC9A-F43B-49A5-B0E4-011AB8FA999A}" dt="2018-04-16T21:56:17.219" v="1603" actId="20577"/>
          <ac:spMkLst>
            <pc:docMk/>
            <pc:sldMk cId="3842675216" sldId="299"/>
            <ac:spMk id="3" creationId="{3D8A1550-3851-4DC4-870F-A1753952E91D}"/>
          </ac:spMkLst>
        </pc:spChg>
      </pc:sldChg>
      <pc:sldChg chg="modSp add">
        <pc:chgData name="CHARLTON ELIZABETH" userId="ed2c7363-624f-4001-af6b-6e4fe19ada12" providerId="ADAL" clId="{EBF6DC9A-F43B-49A5-B0E4-011AB8FA999A}" dt="2018-04-16T21:57:37.154" v="1816" actId="20577"/>
        <pc:sldMkLst>
          <pc:docMk/>
          <pc:sldMk cId="545634377" sldId="300"/>
        </pc:sldMkLst>
        <pc:spChg chg="mod">
          <ac:chgData name="CHARLTON ELIZABETH" userId="ed2c7363-624f-4001-af6b-6e4fe19ada12" providerId="ADAL" clId="{EBF6DC9A-F43B-49A5-B0E4-011AB8FA999A}" dt="2018-04-16T21:57:00.154" v="1629" actId="20577"/>
          <ac:spMkLst>
            <pc:docMk/>
            <pc:sldMk cId="545634377" sldId="300"/>
            <ac:spMk id="2" creationId="{C66D86E6-309F-4336-8257-32FF4C659D58}"/>
          </ac:spMkLst>
        </pc:spChg>
        <pc:spChg chg="mod">
          <ac:chgData name="CHARLTON ELIZABETH" userId="ed2c7363-624f-4001-af6b-6e4fe19ada12" providerId="ADAL" clId="{EBF6DC9A-F43B-49A5-B0E4-011AB8FA999A}" dt="2018-04-16T21:57:37.154" v="1816" actId="20577"/>
          <ac:spMkLst>
            <pc:docMk/>
            <pc:sldMk cId="545634377" sldId="300"/>
            <ac:spMk id="3" creationId="{79E6E9A8-33B9-4922-80FB-23A26458A64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30820C-F8EB-4E63-ABD8-59CB5560F64F}" type="datetimeFigureOut">
              <a:rPr lang="en-US"/>
              <a:t>4/20/2018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8A61D7-79C4-4027-8A35-1903E1A56990}" type="slidenum">
              <a:rPr lang="en-US"/>
              <a:t>‹#›</a:t>
            </a:fld>
            <a:endParaRPr lang="en-US"/>
          </a:p>
        </p:txBody>
      </p:sp>
    </p:spTree>
    <p:extLst>
      <p:ext uri="{BB962C8B-B14F-4D97-AF65-F5344CB8AC3E}">
        <p14:creationId xmlns:p14="http://schemas.microsoft.com/office/powerpoint/2010/main" val="140520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FFFF"/>
                </a:solidFill>
              </a:rPr>
              <a:t>Skip (1:14-1:17:30)</a:t>
            </a:r>
            <a:endParaRPr lang="en-US" dirty="0"/>
          </a:p>
        </p:txBody>
      </p:sp>
      <p:sp>
        <p:nvSpPr>
          <p:cNvPr id="4" name="Slide Number Placeholder 3"/>
          <p:cNvSpPr>
            <a:spLocks noGrp="1"/>
          </p:cNvSpPr>
          <p:nvPr>
            <p:ph type="sldNum" sz="quarter" idx="10"/>
          </p:nvPr>
        </p:nvSpPr>
        <p:spPr/>
        <p:txBody>
          <a:bodyPr/>
          <a:lstStyle/>
          <a:p>
            <a:fld id="{5E8A61D7-79C4-4027-8A35-1903E1A56990}" type="slidenum">
              <a:rPr lang="en-US"/>
              <a:t>8</a:t>
            </a:fld>
            <a:endParaRPr lang="en-US"/>
          </a:p>
        </p:txBody>
      </p:sp>
    </p:spTree>
    <p:extLst>
      <p:ext uri="{BB962C8B-B14F-4D97-AF65-F5344CB8AC3E}">
        <p14:creationId xmlns:p14="http://schemas.microsoft.com/office/powerpoint/2010/main" val="516730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Skip (1:14-1:17:30)</a:t>
            </a:r>
          </a:p>
          <a:p>
            <a:endParaRPr lang="en-US" dirty="0">
              <a:cs typeface="Calibri"/>
            </a:endParaRPr>
          </a:p>
        </p:txBody>
      </p:sp>
      <p:sp>
        <p:nvSpPr>
          <p:cNvPr id="4" name="Slide Number Placeholder 3"/>
          <p:cNvSpPr>
            <a:spLocks noGrp="1"/>
          </p:cNvSpPr>
          <p:nvPr>
            <p:ph type="sldNum" sz="quarter" idx="10"/>
          </p:nvPr>
        </p:nvSpPr>
        <p:spPr/>
        <p:txBody>
          <a:bodyPr/>
          <a:lstStyle/>
          <a:p>
            <a:fld id="{5E8A61D7-79C4-4027-8A35-1903E1A56990}" type="slidenum">
              <a:rPr lang="en-US"/>
              <a:t>28</a:t>
            </a:fld>
            <a:endParaRPr lang="en-US"/>
          </a:p>
        </p:txBody>
      </p:sp>
    </p:spTree>
    <p:extLst>
      <p:ext uri="{BB962C8B-B14F-4D97-AF65-F5344CB8AC3E}">
        <p14:creationId xmlns:p14="http://schemas.microsoft.com/office/powerpoint/2010/main" val="821466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4/20/2018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4/20/2018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80qxXfD8vMY" TargetMode="Externa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https://www.youtube.com/embed/RTZrPVqR0D8"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ideo" Target="https://www.youtube.com/embed/80qxXfD8vMY" TargetMode="Externa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kQFKtI6gn9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3F0FA-65D1-4B11-8C7C-2CAAD34CA598}"/>
              </a:ext>
            </a:extLst>
          </p:cNvPr>
          <p:cNvSpPr>
            <a:spLocks noGrp="1"/>
          </p:cNvSpPr>
          <p:nvPr>
            <p:ph type="ctrTitle"/>
          </p:nvPr>
        </p:nvSpPr>
        <p:spPr>
          <a:xfrm>
            <a:off x="1524000" y="2726081"/>
            <a:ext cx="9144000" cy="2387600"/>
          </a:xfrm>
        </p:spPr>
        <p:txBody>
          <a:bodyPr>
            <a:noAutofit/>
          </a:bodyPr>
          <a:lstStyle/>
          <a:p>
            <a:r>
              <a:rPr lang="en-US" sz="12500" dirty="0">
                <a:solidFill>
                  <a:schemeClr val="bg1"/>
                </a:solidFill>
              </a:rPr>
              <a:t>Unit 3 </a:t>
            </a:r>
            <a:br>
              <a:rPr lang="en-US" sz="12500" dirty="0">
                <a:solidFill>
                  <a:schemeClr val="bg1"/>
                </a:solidFill>
              </a:rPr>
            </a:br>
            <a:r>
              <a:rPr lang="en-US" sz="12500" dirty="0">
                <a:solidFill>
                  <a:schemeClr val="bg1"/>
                </a:solidFill>
              </a:rPr>
              <a:t>Days 16-20</a:t>
            </a:r>
          </a:p>
        </p:txBody>
      </p:sp>
    </p:spTree>
    <p:extLst>
      <p:ext uri="{BB962C8B-B14F-4D97-AF65-F5344CB8AC3E}">
        <p14:creationId xmlns:p14="http://schemas.microsoft.com/office/powerpoint/2010/main" val="2706664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90A18-149A-4A3A-A336-C39AAEDD6870}"/>
              </a:ext>
            </a:extLst>
          </p:cNvPr>
          <p:cNvSpPr>
            <a:spLocks noGrp="1"/>
          </p:cNvSpPr>
          <p:nvPr>
            <p:ph type="title"/>
          </p:nvPr>
        </p:nvSpPr>
        <p:spPr/>
        <p:txBody>
          <a:bodyPr/>
          <a:lstStyle/>
          <a:p>
            <a:r>
              <a:rPr lang="en-US"/>
              <a:t>Argument</a:t>
            </a:r>
          </a:p>
        </p:txBody>
      </p:sp>
      <p:sp>
        <p:nvSpPr>
          <p:cNvPr id="3" name="Content Placeholder 2">
            <a:extLst>
              <a:ext uri="{FF2B5EF4-FFF2-40B4-BE49-F238E27FC236}">
                <a16:creationId xmlns:a16="http://schemas.microsoft.com/office/drawing/2014/main" id="{6266FAD2-CF0F-4E88-9307-09C57B19414F}"/>
              </a:ext>
            </a:extLst>
          </p:cNvPr>
          <p:cNvSpPr>
            <a:spLocks noGrp="1"/>
          </p:cNvSpPr>
          <p:nvPr>
            <p:ph idx="1"/>
          </p:nvPr>
        </p:nvSpPr>
        <p:spPr/>
        <p:txBody>
          <a:bodyPr vert="horz" lIns="91440" tIns="45720" rIns="91440" bIns="45720" rtlCol="0" anchor="t">
            <a:normAutofit/>
          </a:bodyPr>
          <a:lstStyle/>
          <a:p>
            <a:pPr marL="0" indent="0">
              <a:buNone/>
            </a:pPr>
            <a:r>
              <a:rPr lang="en-US" sz="3600" b="1"/>
              <a:t>Argument:</a:t>
            </a:r>
            <a:r>
              <a:rPr lang="en-US" sz="3600"/>
              <a:t> an author's opinion (AKA thesis statement)</a:t>
            </a:r>
          </a:p>
          <a:p>
            <a:pPr marL="0" indent="0">
              <a:buNone/>
            </a:pPr>
            <a:endParaRPr lang="en-US" sz="3600"/>
          </a:p>
          <a:p>
            <a:pPr marL="0" indent="0">
              <a:buNone/>
            </a:pPr>
            <a:r>
              <a:rPr lang="en-US" sz="3600"/>
              <a:t>Sometimes the same thing as the main idea, but not always.</a:t>
            </a:r>
          </a:p>
        </p:txBody>
      </p:sp>
    </p:spTree>
    <p:extLst>
      <p:ext uri="{BB962C8B-B14F-4D97-AF65-F5344CB8AC3E}">
        <p14:creationId xmlns:p14="http://schemas.microsoft.com/office/powerpoint/2010/main" val="557870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A763F-DFC8-4EC2-AD0A-3EC454D2F2EE}"/>
              </a:ext>
            </a:extLst>
          </p:cNvPr>
          <p:cNvSpPr>
            <a:spLocks noGrp="1"/>
          </p:cNvSpPr>
          <p:nvPr>
            <p:ph type="title"/>
          </p:nvPr>
        </p:nvSpPr>
        <p:spPr/>
        <p:txBody>
          <a:bodyPr/>
          <a:lstStyle/>
          <a:p>
            <a:r>
              <a:rPr lang="en-US"/>
              <a:t>Identifying the Argument</a:t>
            </a:r>
          </a:p>
        </p:txBody>
      </p:sp>
      <p:sp>
        <p:nvSpPr>
          <p:cNvPr id="3" name="Content Placeholder 2">
            <a:extLst>
              <a:ext uri="{FF2B5EF4-FFF2-40B4-BE49-F238E27FC236}">
                <a16:creationId xmlns:a16="http://schemas.microsoft.com/office/drawing/2014/main" id="{508BD81D-8B1B-4DA2-A3CD-B3391A6534DB}"/>
              </a:ext>
            </a:extLst>
          </p:cNvPr>
          <p:cNvSpPr>
            <a:spLocks noGrp="1"/>
          </p:cNvSpPr>
          <p:nvPr>
            <p:ph idx="1"/>
          </p:nvPr>
        </p:nvSpPr>
        <p:spPr/>
        <p:txBody>
          <a:bodyPr vert="horz" lIns="91440" tIns="45720" rIns="91440" bIns="45720" rtlCol="0" anchor="t">
            <a:normAutofit/>
          </a:bodyPr>
          <a:lstStyle/>
          <a:p>
            <a:r>
              <a:rPr lang="en-US" sz="3600"/>
              <a:t>Look at the title of the text.</a:t>
            </a:r>
          </a:p>
          <a:p>
            <a:r>
              <a:rPr lang="en-US" sz="3600"/>
              <a:t>Read the introduction paragraph.</a:t>
            </a:r>
          </a:p>
          <a:p>
            <a:r>
              <a:rPr lang="en-US" sz="3600"/>
              <a:t>Read the conclusion paragraph.</a:t>
            </a:r>
          </a:p>
          <a:p>
            <a:endParaRPr lang="en-US" sz="3600"/>
          </a:p>
          <a:p>
            <a:pPr marL="0" indent="0">
              <a:buNone/>
            </a:pPr>
            <a:r>
              <a:rPr lang="en-US" sz="3600"/>
              <a:t>Most authors will summarize their opinion in each of these places.</a:t>
            </a:r>
          </a:p>
        </p:txBody>
      </p:sp>
    </p:spTree>
    <p:extLst>
      <p:ext uri="{BB962C8B-B14F-4D97-AF65-F5344CB8AC3E}">
        <p14:creationId xmlns:p14="http://schemas.microsoft.com/office/powerpoint/2010/main" val="1196701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8938B-D4BB-4602-9A9A-9DF537746172}"/>
              </a:ext>
            </a:extLst>
          </p:cNvPr>
          <p:cNvSpPr>
            <a:spLocks noGrp="1"/>
          </p:cNvSpPr>
          <p:nvPr>
            <p:ph type="title"/>
          </p:nvPr>
        </p:nvSpPr>
        <p:spPr/>
        <p:txBody>
          <a:bodyPr/>
          <a:lstStyle/>
          <a:p>
            <a:r>
              <a:rPr lang="en-US"/>
              <a:t>Claims</a:t>
            </a:r>
          </a:p>
        </p:txBody>
      </p:sp>
      <p:sp>
        <p:nvSpPr>
          <p:cNvPr id="3" name="Content Placeholder 2">
            <a:extLst>
              <a:ext uri="{FF2B5EF4-FFF2-40B4-BE49-F238E27FC236}">
                <a16:creationId xmlns:a16="http://schemas.microsoft.com/office/drawing/2014/main" id="{FCDA8EEC-B7B8-4AA2-B17B-B77944A73587}"/>
              </a:ext>
            </a:extLst>
          </p:cNvPr>
          <p:cNvSpPr>
            <a:spLocks noGrp="1"/>
          </p:cNvSpPr>
          <p:nvPr>
            <p:ph idx="1"/>
          </p:nvPr>
        </p:nvSpPr>
        <p:spPr/>
        <p:txBody>
          <a:bodyPr vert="horz" lIns="91440" tIns="45720" rIns="91440" bIns="45720" rtlCol="0" anchor="t">
            <a:normAutofit/>
          </a:bodyPr>
          <a:lstStyle/>
          <a:p>
            <a:pPr marL="0" indent="0">
              <a:buNone/>
            </a:pPr>
            <a:r>
              <a:rPr lang="en-US" sz="3600" b="1"/>
              <a:t>Claim:</a:t>
            </a:r>
            <a:r>
              <a:rPr lang="en-US" sz="3600"/>
              <a:t> statements in support of an author's argument; answers the question "Why do you believe your opinion is true?"</a:t>
            </a:r>
          </a:p>
        </p:txBody>
      </p:sp>
    </p:spTree>
    <p:extLst>
      <p:ext uri="{BB962C8B-B14F-4D97-AF65-F5344CB8AC3E}">
        <p14:creationId xmlns:p14="http://schemas.microsoft.com/office/powerpoint/2010/main" val="2804939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89122-16AB-43CD-B444-0ED33CA239C1}"/>
              </a:ext>
            </a:extLst>
          </p:cNvPr>
          <p:cNvSpPr>
            <a:spLocks noGrp="1"/>
          </p:cNvSpPr>
          <p:nvPr>
            <p:ph type="title"/>
          </p:nvPr>
        </p:nvSpPr>
        <p:spPr/>
        <p:txBody>
          <a:bodyPr/>
          <a:lstStyle/>
          <a:p>
            <a:r>
              <a:rPr lang="en-US"/>
              <a:t>What's the argument? What's the claim?</a:t>
            </a:r>
          </a:p>
        </p:txBody>
      </p:sp>
      <p:sp>
        <p:nvSpPr>
          <p:cNvPr id="3" name="Content Placeholder 2">
            <a:extLst>
              <a:ext uri="{FF2B5EF4-FFF2-40B4-BE49-F238E27FC236}">
                <a16:creationId xmlns:a16="http://schemas.microsoft.com/office/drawing/2014/main" id="{30CA5064-AF82-4834-8196-B8495735FF73}"/>
              </a:ext>
            </a:extLst>
          </p:cNvPr>
          <p:cNvSpPr>
            <a:spLocks noGrp="1"/>
          </p:cNvSpPr>
          <p:nvPr>
            <p:ph idx="1"/>
          </p:nvPr>
        </p:nvSpPr>
        <p:spPr/>
        <p:txBody>
          <a:bodyPr vert="horz" lIns="91440" tIns="45720" rIns="91440" bIns="45720" rtlCol="0" anchor="t">
            <a:normAutofit/>
          </a:bodyPr>
          <a:lstStyle/>
          <a:p>
            <a:pPr marL="0" indent="0">
              <a:buNone/>
            </a:pPr>
            <a:r>
              <a:rPr lang="en-US" sz="3600"/>
              <a:t>Justin Timberlake is the best singer because he can sing and he can dance.</a:t>
            </a:r>
          </a:p>
        </p:txBody>
      </p:sp>
    </p:spTree>
    <p:extLst>
      <p:ext uri="{BB962C8B-B14F-4D97-AF65-F5344CB8AC3E}">
        <p14:creationId xmlns:p14="http://schemas.microsoft.com/office/powerpoint/2010/main" val="2157316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29971-22FB-41E1-A4F9-3F780E5E88AA}"/>
              </a:ext>
            </a:extLst>
          </p:cNvPr>
          <p:cNvSpPr>
            <a:spLocks noGrp="1"/>
          </p:cNvSpPr>
          <p:nvPr>
            <p:ph type="title"/>
          </p:nvPr>
        </p:nvSpPr>
        <p:spPr/>
        <p:txBody>
          <a:bodyPr/>
          <a:lstStyle/>
          <a:p>
            <a:r>
              <a:rPr lang="en-US"/>
              <a:t>What's the argument? What's the claim?</a:t>
            </a:r>
          </a:p>
        </p:txBody>
      </p:sp>
      <p:sp>
        <p:nvSpPr>
          <p:cNvPr id="3" name="Content Placeholder 2">
            <a:extLst>
              <a:ext uri="{FF2B5EF4-FFF2-40B4-BE49-F238E27FC236}">
                <a16:creationId xmlns:a16="http://schemas.microsoft.com/office/drawing/2014/main" id="{99F1A3C8-1DFF-4A4B-AE6D-0B3FAA9D36D2}"/>
              </a:ext>
            </a:extLst>
          </p:cNvPr>
          <p:cNvSpPr>
            <a:spLocks noGrp="1"/>
          </p:cNvSpPr>
          <p:nvPr>
            <p:ph idx="1"/>
          </p:nvPr>
        </p:nvSpPr>
        <p:spPr/>
        <p:txBody>
          <a:bodyPr vert="horz" lIns="91440" tIns="45720" rIns="91440" bIns="45720" rtlCol="0" anchor="t">
            <a:normAutofit/>
          </a:bodyPr>
          <a:lstStyle/>
          <a:p>
            <a:pPr marL="0" indent="0">
              <a:buNone/>
            </a:pPr>
            <a:r>
              <a:rPr lang="en-US" sz="3600" b="1">
                <a:solidFill>
                  <a:srgbClr val="FF0000"/>
                </a:solidFill>
              </a:rPr>
              <a:t>Justin Timberlake is the best singer</a:t>
            </a:r>
            <a:r>
              <a:rPr lang="en-US" sz="3600"/>
              <a:t> because </a:t>
            </a:r>
            <a:r>
              <a:rPr lang="en-US" sz="3600" b="1">
                <a:solidFill>
                  <a:srgbClr val="00B050"/>
                </a:solidFill>
              </a:rPr>
              <a:t>he can sing</a:t>
            </a:r>
            <a:r>
              <a:rPr lang="en-US" sz="3600"/>
              <a:t> and </a:t>
            </a:r>
            <a:r>
              <a:rPr lang="en-US" sz="3600" b="1">
                <a:solidFill>
                  <a:srgbClr val="00B050"/>
                </a:solidFill>
              </a:rPr>
              <a:t>he can dance</a:t>
            </a:r>
            <a:r>
              <a:rPr lang="en-US" sz="3600"/>
              <a:t>.</a:t>
            </a:r>
          </a:p>
          <a:p>
            <a:pPr marL="0" indent="0">
              <a:buNone/>
            </a:pPr>
            <a:endParaRPr lang="en-US" sz="3600"/>
          </a:p>
          <a:p>
            <a:pPr marL="0" indent="0">
              <a:buNone/>
            </a:pPr>
            <a:r>
              <a:rPr lang="en-US" sz="3600" b="1">
                <a:solidFill>
                  <a:srgbClr val="FF0000"/>
                </a:solidFill>
              </a:rPr>
              <a:t>Argument</a:t>
            </a:r>
          </a:p>
          <a:p>
            <a:pPr marL="0" indent="0">
              <a:buNone/>
            </a:pPr>
            <a:r>
              <a:rPr lang="en-US" sz="3600" b="1">
                <a:solidFill>
                  <a:srgbClr val="00B050"/>
                </a:solidFill>
              </a:rPr>
              <a:t>Claims</a:t>
            </a:r>
          </a:p>
        </p:txBody>
      </p:sp>
    </p:spTree>
    <p:extLst>
      <p:ext uri="{BB962C8B-B14F-4D97-AF65-F5344CB8AC3E}">
        <p14:creationId xmlns:p14="http://schemas.microsoft.com/office/powerpoint/2010/main" val="1286944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BEEA5-DFDE-4A7E-A7CF-93AB40D1F35B}"/>
              </a:ext>
            </a:extLst>
          </p:cNvPr>
          <p:cNvSpPr>
            <a:spLocks noGrp="1"/>
          </p:cNvSpPr>
          <p:nvPr>
            <p:ph type="title"/>
          </p:nvPr>
        </p:nvSpPr>
        <p:spPr/>
        <p:txBody>
          <a:bodyPr/>
          <a:lstStyle/>
          <a:p>
            <a:r>
              <a:rPr lang="en-US"/>
              <a:t>Evidence</a:t>
            </a:r>
          </a:p>
        </p:txBody>
      </p:sp>
      <p:sp>
        <p:nvSpPr>
          <p:cNvPr id="3" name="Content Placeholder 2">
            <a:extLst>
              <a:ext uri="{FF2B5EF4-FFF2-40B4-BE49-F238E27FC236}">
                <a16:creationId xmlns:a16="http://schemas.microsoft.com/office/drawing/2014/main" id="{D64D6C6A-C6C0-498E-8581-D62F39FEDA1E}"/>
              </a:ext>
            </a:extLst>
          </p:cNvPr>
          <p:cNvSpPr>
            <a:spLocks noGrp="1"/>
          </p:cNvSpPr>
          <p:nvPr>
            <p:ph idx="1"/>
          </p:nvPr>
        </p:nvSpPr>
        <p:spPr/>
        <p:txBody>
          <a:bodyPr vert="horz" lIns="91440" tIns="45720" rIns="91440" bIns="45720" rtlCol="0" anchor="t">
            <a:normAutofit/>
          </a:bodyPr>
          <a:lstStyle/>
          <a:p>
            <a:pPr marL="0" indent="0">
              <a:buNone/>
            </a:pPr>
            <a:r>
              <a:rPr lang="en-US" sz="3600" b="1"/>
              <a:t>Evidence: </a:t>
            </a:r>
            <a:r>
              <a:rPr lang="en-US" sz="3600"/>
              <a:t>anything that supports and author's claim</a:t>
            </a:r>
          </a:p>
        </p:txBody>
      </p:sp>
    </p:spTree>
    <p:extLst>
      <p:ext uri="{BB962C8B-B14F-4D97-AF65-F5344CB8AC3E}">
        <p14:creationId xmlns:p14="http://schemas.microsoft.com/office/powerpoint/2010/main" val="52330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11E85-9B62-4B60-BE68-DD5C1303C92F}"/>
              </a:ext>
            </a:extLst>
          </p:cNvPr>
          <p:cNvSpPr>
            <a:spLocks noGrp="1"/>
          </p:cNvSpPr>
          <p:nvPr>
            <p:ph type="title"/>
          </p:nvPr>
        </p:nvSpPr>
        <p:spPr/>
        <p:txBody>
          <a:bodyPr/>
          <a:lstStyle/>
          <a:p>
            <a:r>
              <a:rPr lang="en-US"/>
              <a:t>ACE Tree (on the back board)</a:t>
            </a:r>
          </a:p>
        </p:txBody>
      </p:sp>
      <p:sp>
        <p:nvSpPr>
          <p:cNvPr id="3" name="Content Placeholder 2">
            <a:extLst>
              <a:ext uri="{FF2B5EF4-FFF2-40B4-BE49-F238E27FC236}">
                <a16:creationId xmlns:a16="http://schemas.microsoft.com/office/drawing/2014/main" id="{B15791EE-204C-46B1-AABA-6F693A8BD6D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381313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7ACD4-9A40-4C73-8044-1583A8B8A6DE}"/>
              </a:ext>
            </a:extLst>
          </p:cNvPr>
          <p:cNvSpPr>
            <a:spLocks noGrp="1"/>
          </p:cNvSpPr>
          <p:nvPr>
            <p:ph type="title"/>
          </p:nvPr>
        </p:nvSpPr>
        <p:spPr/>
        <p:txBody>
          <a:bodyPr/>
          <a:lstStyle/>
          <a:p>
            <a:r>
              <a:rPr lang="en-US"/>
              <a:t>Identifying the ACE</a:t>
            </a:r>
          </a:p>
        </p:txBody>
      </p:sp>
      <p:sp>
        <p:nvSpPr>
          <p:cNvPr id="3" name="Content Placeholder 2">
            <a:extLst>
              <a:ext uri="{FF2B5EF4-FFF2-40B4-BE49-F238E27FC236}">
                <a16:creationId xmlns:a16="http://schemas.microsoft.com/office/drawing/2014/main" id="{959FDF8F-3566-49DC-B952-E96327AB0C9C}"/>
              </a:ext>
            </a:extLst>
          </p:cNvPr>
          <p:cNvSpPr>
            <a:spLocks noGrp="1"/>
          </p:cNvSpPr>
          <p:nvPr>
            <p:ph idx="1"/>
          </p:nvPr>
        </p:nvSpPr>
        <p:spPr>
          <a:xfrm>
            <a:off x="823822" y="1647825"/>
            <a:ext cx="10538603" cy="4834417"/>
          </a:xfrm>
        </p:spPr>
        <p:txBody>
          <a:bodyPr vert="horz" lIns="91440" tIns="45720" rIns="91440" bIns="45720" rtlCol="0" anchor="t">
            <a:normAutofit fontScale="92500" lnSpcReduction="20000"/>
          </a:bodyPr>
          <a:lstStyle/>
          <a:p>
            <a:pPr marL="0" indent="0">
              <a:lnSpc>
                <a:spcPct val="150000"/>
              </a:lnSpc>
              <a:buNone/>
            </a:pPr>
            <a:r>
              <a:rPr lang="en-US" sz="3600"/>
              <a:t>Eating candy every day is bad for your health because it causes weight gain and an increased risk for diabetes. According to Dr. </a:t>
            </a:r>
            <a:r>
              <a:rPr lang="en-US" sz="3600" err="1"/>
              <a:t>Mcstuffins</a:t>
            </a:r>
            <a:r>
              <a:rPr lang="en-US" sz="3600"/>
              <a:t>, if someone were to eat a Snickers bar for breakfast seven days a week, they would weigh roughly 850 pounds after one year. She also stated that if that same person continued this diet, they would be 6 times as likely to become diabetic by the age of 30.</a:t>
            </a:r>
            <a:endParaRPr lang="en-US"/>
          </a:p>
        </p:txBody>
      </p:sp>
    </p:spTree>
    <p:extLst>
      <p:ext uri="{BB962C8B-B14F-4D97-AF65-F5344CB8AC3E}">
        <p14:creationId xmlns:p14="http://schemas.microsoft.com/office/powerpoint/2010/main" val="2246257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3E106-91B5-4E00-A367-F7D77BE439BD}"/>
              </a:ext>
            </a:extLst>
          </p:cNvPr>
          <p:cNvSpPr>
            <a:spLocks noGrp="1"/>
          </p:cNvSpPr>
          <p:nvPr>
            <p:ph type="title"/>
          </p:nvPr>
        </p:nvSpPr>
        <p:spPr/>
        <p:txBody>
          <a:bodyPr/>
          <a:lstStyle/>
          <a:p>
            <a:r>
              <a:rPr lang="en-US"/>
              <a:t>Note: I made all this information up</a:t>
            </a:r>
          </a:p>
        </p:txBody>
      </p:sp>
      <p:sp>
        <p:nvSpPr>
          <p:cNvPr id="3" name="Content Placeholder 2">
            <a:extLst>
              <a:ext uri="{FF2B5EF4-FFF2-40B4-BE49-F238E27FC236}">
                <a16:creationId xmlns:a16="http://schemas.microsoft.com/office/drawing/2014/main" id="{F9B22E4F-455D-4F53-923E-C6C8A115BFC0}"/>
              </a:ext>
            </a:extLst>
          </p:cNvPr>
          <p:cNvSpPr>
            <a:spLocks noGrp="1"/>
          </p:cNvSpPr>
          <p:nvPr>
            <p:ph idx="1"/>
          </p:nvPr>
        </p:nvSpPr>
        <p:spPr>
          <a:xfrm>
            <a:off x="838200" y="1571625"/>
            <a:ext cx="10515600" cy="4811413"/>
          </a:xfrm>
        </p:spPr>
        <p:txBody>
          <a:bodyPr vert="horz" lIns="91440" tIns="45720" rIns="91440" bIns="45720" rtlCol="0" anchor="t">
            <a:noAutofit/>
          </a:bodyPr>
          <a:lstStyle/>
          <a:p>
            <a:pPr marL="0" indent="0">
              <a:buNone/>
            </a:pPr>
            <a:r>
              <a:rPr lang="en-US" sz="4000" b="1">
                <a:solidFill>
                  <a:srgbClr val="FF0000"/>
                </a:solidFill>
              </a:rPr>
              <a:t>Eating candy every day is bad for your health</a:t>
            </a:r>
            <a:r>
              <a:rPr lang="en-US" sz="4000"/>
              <a:t> because it </a:t>
            </a:r>
            <a:r>
              <a:rPr lang="en-US" sz="4000" b="1">
                <a:solidFill>
                  <a:srgbClr val="00B050"/>
                </a:solidFill>
              </a:rPr>
              <a:t>causes weight gain</a:t>
            </a:r>
            <a:r>
              <a:rPr lang="en-US" sz="4000"/>
              <a:t> and </a:t>
            </a:r>
            <a:r>
              <a:rPr lang="en-US" sz="4000" b="1">
                <a:solidFill>
                  <a:srgbClr val="00B050"/>
                </a:solidFill>
              </a:rPr>
              <a:t>an increased risk for diabetes</a:t>
            </a:r>
            <a:r>
              <a:rPr lang="en-US" sz="4000"/>
              <a:t>. </a:t>
            </a:r>
            <a:r>
              <a:rPr lang="en-US" sz="4000" b="1">
                <a:solidFill>
                  <a:srgbClr val="0070C0"/>
                </a:solidFill>
              </a:rPr>
              <a:t>According to Dr. </a:t>
            </a:r>
            <a:r>
              <a:rPr lang="en-US" sz="4000" b="1" err="1">
                <a:solidFill>
                  <a:srgbClr val="0070C0"/>
                </a:solidFill>
              </a:rPr>
              <a:t>Mcstuffins</a:t>
            </a:r>
            <a:r>
              <a:rPr lang="en-US" sz="4000" b="1">
                <a:solidFill>
                  <a:srgbClr val="0070C0"/>
                </a:solidFill>
              </a:rPr>
              <a:t>, if someone were to eat a Snickers bar for breakfast seven days a week, they would weigh roughly 850 pounds after one year</a:t>
            </a:r>
            <a:r>
              <a:rPr lang="en-US" sz="4000"/>
              <a:t>. She also stated that if that same person continued this diet, they would be </a:t>
            </a:r>
            <a:r>
              <a:rPr lang="en-US" sz="4000" b="1">
                <a:solidFill>
                  <a:srgbClr val="0070C0"/>
                </a:solidFill>
              </a:rPr>
              <a:t>6 times as likely to become diabetic by the age of 30</a:t>
            </a:r>
            <a:r>
              <a:rPr lang="en-US" sz="4000"/>
              <a:t>.</a:t>
            </a:r>
          </a:p>
        </p:txBody>
      </p:sp>
    </p:spTree>
    <p:extLst>
      <p:ext uri="{BB962C8B-B14F-4D97-AF65-F5344CB8AC3E}">
        <p14:creationId xmlns:p14="http://schemas.microsoft.com/office/powerpoint/2010/main" val="4172758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6CD27-406D-4914-98E1-A3258B73DFAD}"/>
              </a:ext>
            </a:extLst>
          </p:cNvPr>
          <p:cNvSpPr>
            <a:spLocks noGrp="1"/>
          </p:cNvSpPr>
          <p:nvPr>
            <p:ph type="title"/>
          </p:nvPr>
        </p:nvSpPr>
        <p:spPr>
          <a:noFill/>
        </p:spPr>
        <p:txBody>
          <a:bodyPr/>
          <a:lstStyle/>
          <a:p>
            <a:r>
              <a:rPr lang="en-US" dirty="0">
                <a:cs typeface="Calibri Light"/>
              </a:rPr>
              <a:t>Homework: Argument Tree</a:t>
            </a:r>
            <a:endParaRPr lang="en-US" dirty="0"/>
          </a:p>
        </p:txBody>
      </p:sp>
      <p:sp>
        <p:nvSpPr>
          <p:cNvPr id="3" name="Content Placeholder 2">
            <a:extLst>
              <a:ext uri="{FF2B5EF4-FFF2-40B4-BE49-F238E27FC236}">
                <a16:creationId xmlns:a16="http://schemas.microsoft.com/office/drawing/2014/main" id="{6670E4E5-5355-4390-8A27-DF4597B026C0}"/>
              </a:ext>
            </a:extLst>
          </p:cNvPr>
          <p:cNvSpPr>
            <a:spLocks noGrp="1"/>
          </p:cNvSpPr>
          <p:nvPr>
            <p:ph idx="1"/>
          </p:nvPr>
        </p:nvSpPr>
        <p:spPr/>
        <p:txBody>
          <a:bodyPr vert="horz" lIns="91440" tIns="45720" rIns="91440" bIns="45720" rtlCol="0" anchor="t">
            <a:normAutofit/>
          </a:bodyPr>
          <a:lstStyle/>
          <a:p>
            <a:r>
              <a:rPr lang="en-US" sz="3600" dirty="0">
                <a:cs typeface="Calibri"/>
              </a:rPr>
              <a:t>Fill out the Argument and Claims for your speech.</a:t>
            </a:r>
          </a:p>
          <a:p>
            <a:r>
              <a:rPr lang="en-US" sz="3600" dirty="0">
                <a:cs typeface="Calibri"/>
              </a:rPr>
              <a:t>Leave the "counter-claim" and "evidence" blank</a:t>
            </a:r>
          </a:p>
        </p:txBody>
      </p:sp>
    </p:spTree>
    <p:extLst>
      <p:ext uri="{BB962C8B-B14F-4D97-AF65-F5344CB8AC3E}">
        <p14:creationId xmlns:p14="http://schemas.microsoft.com/office/powerpoint/2010/main" val="3157896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485D1-8B87-4D99-B707-A8E0DF28F269}"/>
              </a:ext>
            </a:extLst>
          </p:cNvPr>
          <p:cNvSpPr>
            <a:spLocks noGrp="1"/>
          </p:cNvSpPr>
          <p:nvPr>
            <p:ph type="ctrTitle"/>
          </p:nvPr>
        </p:nvSpPr>
        <p:spPr>
          <a:xfrm>
            <a:off x="1524000" y="1732316"/>
            <a:ext cx="9144000" cy="3393367"/>
          </a:xfrm>
        </p:spPr>
        <p:txBody>
          <a:bodyPr>
            <a:normAutofit/>
          </a:bodyPr>
          <a:lstStyle/>
          <a:p>
            <a:r>
              <a:rPr lang="en-US" sz="11500" dirty="0">
                <a:solidFill>
                  <a:schemeClr val="bg1"/>
                </a:solidFill>
              </a:rPr>
              <a:t>Day 16</a:t>
            </a:r>
            <a:br>
              <a:rPr lang="en-US" sz="11500" dirty="0">
                <a:solidFill>
                  <a:schemeClr val="bg1"/>
                </a:solidFill>
              </a:rPr>
            </a:br>
            <a:r>
              <a:rPr lang="en-US" sz="11500" dirty="0">
                <a:solidFill>
                  <a:schemeClr val="bg1"/>
                </a:solidFill>
              </a:rPr>
              <a:t>MCA Testing</a:t>
            </a:r>
          </a:p>
        </p:txBody>
      </p:sp>
    </p:spTree>
    <p:extLst>
      <p:ext uri="{BB962C8B-B14F-4D97-AF65-F5344CB8AC3E}">
        <p14:creationId xmlns:p14="http://schemas.microsoft.com/office/powerpoint/2010/main" val="3248139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30054-2E30-4A52-A702-7D74E08D02A1}"/>
              </a:ext>
            </a:extLst>
          </p:cNvPr>
          <p:cNvSpPr>
            <a:spLocks noGrp="1"/>
          </p:cNvSpPr>
          <p:nvPr>
            <p:ph type="ctrTitle"/>
          </p:nvPr>
        </p:nvSpPr>
        <p:spPr>
          <a:xfrm>
            <a:off x="1524000" y="1825748"/>
            <a:ext cx="9144000" cy="2387600"/>
          </a:xfrm>
        </p:spPr>
        <p:txBody>
          <a:bodyPr>
            <a:normAutofit/>
          </a:bodyPr>
          <a:lstStyle/>
          <a:p>
            <a:r>
              <a:rPr lang="en-US" sz="11500" dirty="0">
                <a:solidFill>
                  <a:schemeClr val="bg1"/>
                </a:solidFill>
              </a:rPr>
              <a:t>Day 20 </a:t>
            </a:r>
          </a:p>
        </p:txBody>
      </p:sp>
    </p:spTree>
    <p:extLst>
      <p:ext uri="{BB962C8B-B14F-4D97-AF65-F5344CB8AC3E}">
        <p14:creationId xmlns:p14="http://schemas.microsoft.com/office/powerpoint/2010/main" val="2279855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D86E6-309F-4336-8257-32FF4C659D58}"/>
              </a:ext>
            </a:extLst>
          </p:cNvPr>
          <p:cNvSpPr>
            <a:spLocks noGrp="1"/>
          </p:cNvSpPr>
          <p:nvPr>
            <p:ph type="title"/>
          </p:nvPr>
        </p:nvSpPr>
        <p:spPr/>
        <p:txBody>
          <a:bodyPr/>
          <a:lstStyle/>
          <a:p>
            <a:r>
              <a:rPr lang="en-US" dirty="0"/>
              <a:t>1A: Bell Ringer 3</a:t>
            </a:r>
          </a:p>
        </p:txBody>
      </p:sp>
      <p:sp>
        <p:nvSpPr>
          <p:cNvPr id="3" name="Content Placeholder 2">
            <a:extLst>
              <a:ext uri="{FF2B5EF4-FFF2-40B4-BE49-F238E27FC236}">
                <a16:creationId xmlns:a16="http://schemas.microsoft.com/office/drawing/2014/main" id="{79E6E9A8-33B9-4922-80FB-23A26458A64F}"/>
              </a:ext>
            </a:extLst>
          </p:cNvPr>
          <p:cNvSpPr>
            <a:spLocks noGrp="1"/>
          </p:cNvSpPr>
          <p:nvPr>
            <p:ph idx="1"/>
          </p:nvPr>
        </p:nvSpPr>
        <p:spPr/>
        <p:txBody>
          <a:bodyPr>
            <a:normAutofit/>
          </a:bodyPr>
          <a:lstStyle/>
          <a:p>
            <a:pPr marL="0" indent="0">
              <a:buNone/>
            </a:pPr>
            <a:r>
              <a:rPr lang="en-US" sz="3600" dirty="0"/>
              <a:t>What differences and similarities did you see between the “FFA” movie and short story? Make a quick Venn Diagram to explain the differences and similarities.</a:t>
            </a:r>
          </a:p>
        </p:txBody>
      </p:sp>
    </p:spTree>
    <p:extLst>
      <p:ext uri="{BB962C8B-B14F-4D97-AF65-F5344CB8AC3E}">
        <p14:creationId xmlns:p14="http://schemas.microsoft.com/office/powerpoint/2010/main" val="5456343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448F9-7E03-4346-9ABB-7D89A1A8F9ED}"/>
              </a:ext>
            </a:extLst>
          </p:cNvPr>
          <p:cNvSpPr>
            <a:spLocks noGrp="1"/>
          </p:cNvSpPr>
          <p:nvPr>
            <p:ph type="title"/>
          </p:nvPr>
        </p:nvSpPr>
        <p:spPr/>
        <p:txBody>
          <a:bodyPr/>
          <a:lstStyle/>
          <a:p>
            <a:r>
              <a:rPr lang="en-US" dirty="0"/>
              <a:t>Bell Ringer 3</a:t>
            </a:r>
          </a:p>
        </p:txBody>
      </p:sp>
      <p:sp>
        <p:nvSpPr>
          <p:cNvPr id="4" name="Content Placeholder 2">
            <a:extLst>
              <a:ext uri="{FF2B5EF4-FFF2-40B4-BE49-F238E27FC236}">
                <a16:creationId xmlns:a16="http://schemas.microsoft.com/office/drawing/2014/main" id="{FAA36F40-6C93-42B9-BF99-33553486605D}"/>
              </a:ext>
            </a:extLst>
          </p:cNvPr>
          <p:cNvSpPr>
            <a:spLocks noGrp="1"/>
          </p:cNvSpPr>
          <p:nvPr/>
        </p:nvSpPr>
        <p:spPr>
          <a:xfrm>
            <a:off x="864476" y="1799349"/>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t>Identify the argument and claims in the following passage:</a:t>
            </a:r>
          </a:p>
          <a:p>
            <a:pPr marL="0" indent="0">
              <a:buNone/>
            </a:pPr>
            <a:endParaRPr lang="en-US" sz="3600" dirty="0"/>
          </a:p>
          <a:p>
            <a:pPr marL="0" indent="0">
              <a:buNone/>
            </a:pPr>
            <a:r>
              <a:rPr lang="en-US" sz="3600" dirty="0"/>
              <a:t>Cats are excellent pets. Cats are low maintenance and do not require around-the-clock supervision. Cats are also soft and warm which makes them very nice to pet.</a:t>
            </a:r>
          </a:p>
        </p:txBody>
      </p:sp>
    </p:spTree>
    <p:extLst>
      <p:ext uri="{BB962C8B-B14F-4D97-AF65-F5344CB8AC3E}">
        <p14:creationId xmlns:p14="http://schemas.microsoft.com/office/powerpoint/2010/main" val="2179143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2169D-B9EA-45C4-A2E7-26212D4D0FEF}"/>
              </a:ext>
            </a:extLst>
          </p:cNvPr>
          <p:cNvSpPr>
            <a:spLocks noGrp="1"/>
          </p:cNvSpPr>
          <p:nvPr>
            <p:ph type="title"/>
          </p:nvPr>
        </p:nvSpPr>
        <p:spPr/>
        <p:txBody>
          <a:bodyPr/>
          <a:lstStyle/>
          <a:p>
            <a:r>
              <a:rPr lang="en-US" dirty="0"/>
              <a:t>Plan for the Day</a:t>
            </a:r>
          </a:p>
        </p:txBody>
      </p:sp>
      <p:sp>
        <p:nvSpPr>
          <p:cNvPr id="3" name="Content Placeholder 2">
            <a:extLst>
              <a:ext uri="{FF2B5EF4-FFF2-40B4-BE49-F238E27FC236}">
                <a16:creationId xmlns:a16="http://schemas.microsoft.com/office/drawing/2014/main" id="{2FDAFE60-BE81-44DF-8065-B4CC471EF270}"/>
              </a:ext>
            </a:extLst>
          </p:cNvPr>
          <p:cNvSpPr>
            <a:spLocks noGrp="1"/>
          </p:cNvSpPr>
          <p:nvPr>
            <p:ph idx="1"/>
          </p:nvPr>
        </p:nvSpPr>
        <p:spPr/>
        <p:txBody>
          <a:bodyPr vert="horz" lIns="91440" tIns="45720" rIns="91440" bIns="45720" rtlCol="0" anchor="t">
            <a:normAutofit/>
          </a:bodyPr>
          <a:lstStyle/>
          <a:p>
            <a:r>
              <a:rPr lang="en-US" sz="3600" dirty="0">
                <a:cs typeface="Calibri"/>
              </a:rPr>
              <a:t>Evidence continued</a:t>
            </a:r>
          </a:p>
          <a:p>
            <a:r>
              <a:rPr lang="en-US" sz="3600" dirty="0">
                <a:cs typeface="Calibri"/>
              </a:rPr>
              <a:t>Counter-Claims</a:t>
            </a:r>
          </a:p>
          <a:p>
            <a:r>
              <a:rPr lang="en-US" sz="3600" dirty="0">
                <a:cs typeface="Calibri"/>
              </a:rPr>
              <a:t>Fact, Opinion, Bias</a:t>
            </a:r>
          </a:p>
        </p:txBody>
      </p:sp>
    </p:spTree>
    <p:extLst>
      <p:ext uri="{BB962C8B-B14F-4D97-AF65-F5344CB8AC3E}">
        <p14:creationId xmlns:p14="http://schemas.microsoft.com/office/powerpoint/2010/main" val="13759809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DDD48-D401-46BE-8445-2578544590A6}"/>
              </a:ext>
            </a:extLst>
          </p:cNvPr>
          <p:cNvSpPr>
            <a:spLocks noGrp="1"/>
          </p:cNvSpPr>
          <p:nvPr>
            <p:ph type="title"/>
          </p:nvPr>
        </p:nvSpPr>
        <p:spPr>
          <a:noFill/>
        </p:spPr>
        <p:txBody>
          <a:bodyPr/>
          <a:lstStyle/>
          <a:p>
            <a:r>
              <a:rPr lang="en-US"/>
              <a:t>Evidence</a:t>
            </a:r>
          </a:p>
        </p:txBody>
      </p:sp>
      <p:sp>
        <p:nvSpPr>
          <p:cNvPr id="3" name="Content Placeholder 2">
            <a:extLst>
              <a:ext uri="{FF2B5EF4-FFF2-40B4-BE49-F238E27FC236}">
                <a16:creationId xmlns:a16="http://schemas.microsoft.com/office/drawing/2014/main" id="{2DC326AC-32A0-4914-9272-310AF940B41A}"/>
              </a:ext>
            </a:extLst>
          </p:cNvPr>
          <p:cNvSpPr>
            <a:spLocks noGrp="1"/>
          </p:cNvSpPr>
          <p:nvPr>
            <p:ph idx="1"/>
          </p:nvPr>
        </p:nvSpPr>
        <p:spPr/>
        <p:txBody>
          <a:bodyPr vert="horz" lIns="91440" tIns="45720" rIns="91440" bIns="45720" rtlCol="0" anchor="t">
            <a:normAutofit/>
          </a:bodyPr>
          <a:lstStyle/>
          <a:p>
            <a:r>
              <a:rPr lang="en-US" sz="3600" dirty="0">
                <a:cs typeface="Calibri"/>
              </a:rPr>
              <a:t>Just like textual evidence</a:t>
            </a:r>
            <a:endParaRPr lang="en-US" dirty="0"/>
          </a:p>
          <a:p>
            <a:r>
              <a:rPr lang="en-US" sz="3600" dirty="0">
                <a:cs typeface="Calibri"/>
              </a:rPr>
              <a:t>Word-for-word from your research</a:t>
            </a:r>
          </a:p>
          <a:p>
            <a:r>
              <a:rPr lang="en-US" sz="3600" dirty="0">
                <a:cs typeface="Calibri"/>
              </a:rPr>
              <a:t>Has a citation (At LEAST the author's last name in parenthesis)</a:t>
            </a:r>
          </a:p>
          <a:p>
            <a:pPr marL="0" indent="0">
              <a:buNone/>
            </a:pPr>
            <a:endParaRPr lang="en-US" sz="3600" dirty="0">
              <a:cs typeface="Calibri"/>
            </a:endParaRPr>
          </a:p>
        </p:txBody>
      </p:sp>
    </p:spTree>
    <p:extLst>
      <p:ext uri="{BB962C8B-B14F-4D97-AF65-F5344CB8AC3E}">
        <p14:creationId xmlns:p14="http://schemas.microsoft.com/office/powerpoint/2010/main" val="3313345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4CD41-B68F-43F3-A703-002BD56D99F9}"/>
              </a:ext>
            </a:extLst>
          </p:cNvPr>
          <p:cNvSpPr>
            <a:spLocks noGrp="1"/>
          </p:cNvSpPr>
          <p:nvPr>
            <p:ph type="title"/>
          </p:nvPr>
        </p:nvSpPr>
        <p:spPr/>
        <p:txBody>
          <a:bodyPr/>
          <a:lstStyle/>
          <a:p>
            <a:r>
              <a:rPr lang="en-US" dirty="0"/>
              <a:t>Counter-Claims</a:t>
            </a:r>
          </a:p>
        </p:txBody>
      </p:sp>
      <p:sp>
        <p:nvSpPr>
          <p:cNvPr id="3" name="Content Placeholder 2">
            <a:extLst>
              <a:ext uri="{FF2B5EF4-FFF2-40B4-BE49-F238E27FC236}">
                <a16:creationId xmlns:a16="http://schemas.microsoft.com/office/drawing/2014/main" id="{FF12F177-3B5B-400A-8A0F-E6E7AFC640DE}"/>
              </a:ext>
            </a:extLst>
          </p:cNvPr>
          <p:cNvSpPr>
            <a:spLocks noGrp="1"/>
          </p:cNvSpPr>
          <p:nvPr>
            <p:ph idx="1"/>
          </p:nvPr>
        </p:nvSpPr>
        <p:spPr/>
        <p:txBody>
          <a:bodyPr>
            <a:normAutofit lnSpcReduction="10000"/>
          </a:bodyPr>
          <a:lstStyle/>
          <a:p>
            <a:r>
              <a:rPr lang="en-US" sz="3600" dirty="0"/>
              <a:t>Stating what the opposing side thinks and explaining why they are wrong.</a:t>
            </a:r>
          </a:p>
          <a:p>
            <a:r>
              <a:rPr lang="en-US" sz="3600" dirty="0"/>
              <a:t>AKA: Refuting the other side</a:t>
            </a:r>
          </a:p>
          <a:p>
            <a:endParaRPr lang="en-US" sz="3600" dirty="0"/>
          </a:p>
          <a:p>
            <a:pPr marL="0" indent="0">
              <a:buNone/>
            </a:pPr>
            <a:r>
              <a:rPr lang="en-US" sz="3600" dirty="0"/>
              <a:t>“Some people think that candy is good for you because it gives you energy. However, the energy is limited and usually leads to what people in the medical profession refer to as a “sugar crash.’”</a:t>
            </a:r>
          </a:p>
        </p:txBody>
      </p:sp>
    </p:spTree>
    <p:extLst>
      <p:ext uri="{BB962C8B-B14F-4D97-AF65-F5344CB8AC3E}">
        <p14:creationId xmlns:p14="http://schemas.microsoft.com/office/powerpoint/2010/main" val="2796721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787AD-B2E1-40A2-9D64-7FDACAED9CA8}"/>
              </a:ext>
            </a:extLst>
          </p:cNvPr>
          <p:cNvSpPr>
            <a:spLocks noGrp="1"/>
          </p:cNvSpPr>
          <p:nvPr>
            <p:ph type="title"/>
          </p:nvPr>
        </p:nvSpPr>
        <p:spPr/>
        <p:txBody>
          <a:bodyPr/>
          <a:lstStyle/>
          <a:p>
            <a:r>
              <a:rPr lang="en-US" dirty="0"/>
              <a:t>ACE Tree: Updated Counter-Claim</a:t>
            </a:r>
          </a:p>
        </p:txBody>
      </p:sp>
      <p:sp>
        <p:nvSpPr>
          <p:cNvPr id="3" name="Content Placeholder 2">
            <a:extLst>
              <a:ext uri="{FF2B5EF4-FFF2-40B4-BE49-F238E27FC236}">
                <a16:creationId xmlns:a16="http://schemas.microsoft.com/office/drawing/2014/main" id="{9CB2B8F0-1C05-4864-BDAB-E135C65D5CBA}"/>
              </a:ext>
            </a:extLst>
          </p:cNvPr>
          <p:cNvSpPr>
            <a:spLocks noGrp="1"/>
          </p:cNvSpPr>
          <p:nvPr>
            <p:ph idx="1"/>
          </p:nvPr>
        </p:nvSpPr>
        <p:spPr/>
        <p:txBody>
          <a:bodyPr>
            <a:normAutofit/>
          </a:bodyPr>
          <a:lstStyle/>
          <a:p>
            <a:pPr marL="0" indent="0">
              <a:buNone/>
            </a:pPr>
            <a:r>
              <a:rPr lang="en-US" sz="3600" dirty="0"/>
              <a:t>In your notes, add a “branch” for “counter-claims.”</a:t>
            </a:r>
          </a:p>
          <a:p>
            <a:pPr marL="0" indent="0">
              <a:buNone/>
            </a:pPr>
            <a:r>
              <a:rPr lang="en-US" sz="3600" dirty="0"/>
              <a:t>Then create a counter-claim on your blue worksheet.</a:t>
            </a:r>
          </a:p>
        </p:txBody>
      </p:sp>
    </p:spTree>
    <p:extLst>
      <p:ext uri="{BB962C8B-B14F-4D97-AF65-F5344CB8AC3E}">
        <p14:creationId xmlns:p14="http://schemas.microsoft.com/office/powerpoint/2010/main" val="1736608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F9EC7-FD13-4ECA-B2ED-9CCD0AAC790B}"/>
              </a:ext>
            </a:extLst>
          </p:cNvPr>
          <p:cNvSpPr>
            <a:spLocks noGrp="1"/>
          </p:cNvSpPr>
          <p:nvPr>
            <p:ph type="title"/>
          </p:nvPr>
        </p:nvSpPr>
        <p:spPr>
          <a:noFill/>
        </p:spPr>
        <p:txBody>
          <a:bodyPr/>
          <a:lstStyle/>
          <a:p>
            <a:r>
              <a:rPr lang="en-US" dirty="0"/>
              <a:t>Homework: Continue ACE Tree</a:t>
            </a:r>
          </a:p>
        </p:txBody>
      </p:sp>
      <p:sp>
        <p:nvSpPr>
          <p:cNvPr id="3" name="Content Placeholder 2">
            <a:extLst>
              <a:ext uri="{FF2B5EF4-FFF2-40B4-BE49-F238E27FC236}">
                <a16:creationId xmlns:a16="http://schemas.microsoft.com/office/drawing/2014/main" id="{249C3106-0059-44E5-B411-CD8958B32738}"/>
              </a:ext>
            </a:extLst>
          </p:cNvPr>
          <p:cNvSpPr>
            <a:spLocks noGrp="1"/>
          </p:cNvSpPr>
          <p:nvPr>
            <p:ph idx="1"/>
          </p:nvPr>
        </p:nvSpPr>
        <p:spPr/>
        <p:txBody>
          <a:bodyPr>
            <a:normAutofit/>
          </a:bodyPr>
          <a:lstStyle/>
          <a:p>
            <a:pPr marL="0" indent="0">
              <a:buNone/>
            </a:pPr>
            <a:r>
              <a:rPr lang="en-US" sz="3600" dirty="0"/>
              <a:t>Fill in the following boxes...</a:t>
            </a:r>
          </a:p>
          <a:p>
            <a:r>
              <a:rPr lang="en-US" sz="3600" dirty="0"/>
              <a:t>Counter-claim</a:t>
            </a:r>
          </a:p>
          <a:p>
            <a:r>
              <a:rPr lang="en-US" sz="3600" dirty="0"/>
              <a:t>Evidence Row 1</a:t>
            </a:r>
          </a:p>
          <a:p>
            <a:r>
              <a:rPr lang="en-US" sz="3600" dirty="0"/>
              <a:t>Evidence Row 2</a:t>
            </a:r>
            <a:r>
              <a:rPr lang="en-US" sz="3600" dirty="0">
                <a:sym typeface="Wingdings" panose="05000000000000000000" pitchFamily="2" charset="2"/>
              </a:rPr>
              <a:t>Change this to “Explanation”</a:t>
            </a:r>
            <a:endParaRPr lang="en-US" sz="3600" dirty="0"/>
          </a:p>
          <a:p>
            <a:pPr marL="0" indent="0">
              <a:buNone/>
            </a:pPr>
            <a:endParaRPr lang="en-US" sz="3600" dirty="0"/>
          </a:p>
          <a:p>
            <a:pPr marL="0" indent="0">
              <a:buNone/>
            </a:pPr>
            <a:r>
              <a:rPr lang="en-US" sz="3600" dirty="0"/>
              <a:t>Remember: Evidence=a direct quote from the article</a:t>
            </a:r>
          </a:p>
          <a:p>
            <a:pPr marL="0" indent="0">
              <a:buNone/>
            </a:pPr>
            <a:r>
              <a:rPr lang="en-US" sz="3600" dirty="0"/>
              <a:t>The only blank box should be your conclusion.</a:t>
            </a:r>
          </a:p>
        </p:txBody>
      </p:sp>
    </p:spTree>
    <p:extLst>
      <p:ext uri="{BB962C8B-B14F-4D97-AF65-F5344CB8AC3E}">
        <p14:creationId xmlns:p14="http://schemas.microsoft.com/office/powerpoint/2010/main" val="28496324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4DC26-AE0E-42EA-8D90-DCF984472E43}"/>
              </a:ext>
            </a:extLst>
          </p:cNvPr>
          <p:cNvSpPr>
            <a:spLocks noGrp="1"/>
          </p:cNvSpPr>
          <p:nvPr>
            <p:ph type="title"/>
          </p:nvPr>
        </p:nvSpPr>
        <p:spPr/>
        <p:txBody>
          <a:bodyPr/>
          <a:lstStyle/>
          <a:p>
            <a:r>
              <a:rPr lang="en-US" dirty="0">
                <a:cs typeface="Calibri Light"/>
              </a:rPr>
              <a:t>"FFA" Movie </a:t>
            </a:r>
            <a:endParaRPr lang="en-US" dirty="0"/>
          </a:p>
        </p:txBody>
      </p:sp>
      <p:pic>
        <p:nvPicPr>
          <p:cNvPr id="4" name="Picture 4">
            <a:hlinkClick r:id="" action="ppaction://media"/>
            <a:extLst>
              <a:ext uri="{FF2B5EF4-FFF2-40B4-BE49-F238E27FC236}">
                <a16:creationId xmlns:a16="http://schemas.microsoft.com/office/drawing/2014/main" id="{07387B09-C916-4B4C-9031-4B1A36B36D8E}"/>
              </a:ext>
            </a:extLst>
          </p:cNvPr>
          <p:cNvPicPr>
            <a:picLocks noGrp="1" noRot="1" noChangeAspect="1"/>
          </p:cNvPicPr>
          <p:nvPr>
            <p:ph idx="1"/>
            <a:videoFile r:link="rId1"/>
          </p:nvPr>
        </p:nvPicPr>
        <p:blipFill>
          <a:blip r:embed="rId4"/>
          <a:stretch>
            <a:fillRect/>
          </a:stretch>
        </p:blipFill>
        <p:spPr>
          <a:xfrm>
            <a:off x="2138148" y="1479301"/>
            <a:ext cx="7915700" cy="4805148"/>
          </a:xfrm>
          <a:prstGeom prst="rect">
            <a:avLst/>
          </a:prstGeom>
        </p:spPr>
      </p:pic>
    </p:spTree>
    <p:extLst>
      <p:ext uri="{BB962C8B-B14F-4D97-AF65-F5344CB8AC3E}">
        <p14:creationId xmlns:p14="http://schemas.microsoft.com/office/powerpoint/2010/main" val="3786890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4CC11-2A9D-40BA-A856-99C3F774AECE}"/>
              </a:ext>
            </a:extLst>
          </p:cNvPr>
          <p:cNvSpPr>
            <a:spLocks noGrp="1"/>
          </p:cNvSpPr>
          <p:nvPr>
            <p:ph type="ctrTitle"/>
          </p:nvPr>
        </p:nvSpPr>
        <p:spPr>
          <a:xfrm>
            <a:off x="1524000" y="1577572"/>
            <a:ext cx="9144000" cy="3702856"/>
          </a:xfrm>
        </p:spPr>
        <p:txBody>
          <a:bodyPr>
            <a:normAutofit/>
          </a:bodyPr>
          <a:lstStyle/>
          <a:p>
            <a:r>
              <a:rPr lang="en-US" sz="11500" dirty="0">
                <a:solidFill>
                  <a:schemeClr val="bg1"/>
                </a:solidFill>
              </a:rPr>
              <a:t>Day 17</a:t>
            </a:r>
            <a:br>
              <a:rPr lang="en-US" sz="11500" dirty="0">
                <a:solidFill>
                  <a:schemeClr val="bg1"/>
                </a:solidFill>
              </a:rPr>
            </a:br>
            <a:r>
              <a:rPr lang="en-US" sz="11500" dirty="0">
                <a:solidFill>
                  <a:schemeClr val="bg1"/>
                </a:solidFill>
              </a:rPr>
              <a:t>MCA Testing</a:t>
            </a:r>
          </a:p>
        </p:txBody>
      </p:sp>
    </p:spTree>
    <p:extLst>
      <p:ext uri="{BB962C8B-B14F-4D97-AF65-F5344CB8AC3E}">
        <p14:creationId xmlns:p14="http://schemas.microsoft.com/office/powerpoint/2010/main" val="852193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DF6C7-C141-4640-B4BE-C9B4105A078F}"/>
              </a:ext>
            </a:extLst>
          </p:cNvPr>
          <p:cNvSpPr>
            <a:spLocks noGrp="1"/>
          </p:cNvSpPr>
          <p:nvPr>
            <p:ph type="ctrTitle"/>
          </p:nvPr>
        </p:nvSpPr>
        <p:spPr>
          <a:xfrm>
            <a:off x="1524000" y="1493166"/>
            <a:ext cx="9144000" cy="3871668"/>
          </a:xfrm>
        </p:spPr>
        <p:txBody>
          <a:bodyPr>
            <a:normAutofit/>
          </a:bodyPr>
          <a:lstStyle/>
          <a:p>
            <a:r>
              <a:rPr lang="en-US" sz="11500" dirty="0">
                <a:solidFill>
                  <a:schemeClr val="bg1"/>
                </a:solidFill>
              </a:rPr>
              <a:t>Day 18</a:t>
            </a:r>
            <a:br>
              <a:rPr lang="en-US" sz="11500" dirty="0">
                <a:solidFill>
                  <a:schemeClr val="bg1"/>
                </a:solidFill>
              </a:rPr>
            </a:br>
            <a:r>
              <a:rPr lang="en-US" sz="11500" dirty="0">
                <a:solidFill>
                  <a:schemeClr val="bg1"/>
                </a:solidFill>
              </a:rPr>
              <a:t>MCA Testing</a:t>
            </a:r>
          </a:p>
        </p:txBody>
      </p:sp>
    </p:spTree>
    <p:extLst>
      <p:ext uri="{BB962C8B-B14F-4D97-AF65-F5344CB8AC3E}">
        <p14:creationId xmlns:p14="http://schemas.microsoft.com/office/powerpoint/2010/main" val="2236716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24222"/>
            <a:ext cx="9144000" cy="2387600"/>
          </a:xfrm>
        </p:spPr>
        <p:txBody>
          <a:bodyPr>
            <a:normAutofit/>
          </a:bodyPr>
          <a:lstStyle/>
          <a:p>
            <a:r>
              <a:rPr lang="en-US" sz="11500" dirty="0">
                <a:solidFill>
                  <a:schemeClr val="bg1"/>
                </a:solidFill>
              </a:rPr>
              <a:t>Day 19</a:t>
            </a:r>
          </a:p>
        </p:txBody>
      </p:sp>
    </p:spTree>
    <p:extLst>
      <p:ext uri="{BB962C8B-B14F-4D97-AF65-F5344CB8AC3E}">
        <p14:creationId xmlns:p14="http://schemas.microsoft.com/office/powerpoint/2010/main" val="109857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7DD68-2D20-4ACD-9D2D-EE9B5A37FF16}"/>
              </a:ext>
            </a:extLst>
          </p:cNvPr>
          <p:cNvSpPr>
            <a:spLocks noGrp="1"/>
          </p:cNvSpPr>
          <p:nvPr>
            <p:ph type="title"/>
          </p:nvPr>
        </p:nvSpPr>
        <p:spPr>
          <a:xfrm>
            <a:off x="110319" y="171782"/>
            <a:ext cx="10515600" cy="1325563"/>
          </a:xfrm>
        </p:spPr>
        <p:txBody>
          <a:bodyPr/>
          <a:lstStyle/>
          <a:p>
            <a:r>
              <a:rPr lang="en-US" dirty="0"/>
              <a:t>Bell Ringer 2</a:t>
            </a:r>
          </a:p>
        </p:txBody>
      </p:sp>
      <p:pic>
        <p:nvPicPr>
          <p:cNvPr id="4" name="Picture 4">
            <a:hlinkClick r:id="" action="ppaction://media"/>
            <a:extLst>
              <a:ext uri="{FF2B5EF4-FFF2-40B4-BE49-F238E27FC236}">
                <a16:creationId xmlns:a16="http://schemas.microsoft.com/office/drawing/2014/main" id="{132AC858-3C34-40F1-ACA3-7E4C358F9532}"/>
              </a:ext>
            </a:extLst>
          </p:cNvPr>
          <p:cNvPicPr>
            <a:picLocks noGrp="1" noRot="1" noChangeAspect="1"/>
          </p:cNvPicPr>
          <p:nvPr>
            <p:ph idx="1"/>
            <a:videoFile r:link="rId1"/>
          </p:nvPr>
        </p:nvPicPr>
        <p:blipFill>
          <a:blip r:embed="rId3"/>
          <a:stretch>
            <a:fillRect/>
          </a:stretch>
        </p:blipFill>
        <p:spPr>
          <a:xfrm>
            <a:off x="2320120" y="1570287"/>
            <a:ext cx="7449402" cy="4952999"/>
          </a:xfrm>
          <a:prstGeom prst="rect">
            <a:avLst/>
          </a:prstGeom>
        </p:spPr>
      </p:pic>
      <p:sp>
        <p:nvSpPr>
          <p:cNvPr id="6" name="Content Placeholder 2">
            <a:extLst>
              <a:ext uri="{FF2B5EF4-FFF2-40B4-BE49-F238E27FC236}">
                <a16:creationId xmlns:a16="http://schemas.microsoft.com/office/drawing/2014/main" id="{997A9EF3-4C30-4F5D-816B-AD42C990A7A6}"/>
              </a:ext>
            </a:extLst>
          </p:cNvPr>
          <p:cNvSpPr>
            <a:spLocks noGrp="1"/>
          </p:cNvSpPr>
          <p:nvPr/>
        </p:nvSpPr>
        <p:spPr>
          <a:xfrm>
            <a:off x="3161967" y="32103"/>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AutoNum type="arabicPeriod"/>
            </a:pPr>
            <a:r>
              <a:rPr lang="en-US">
                <a:cs typeface="Calibri"/>
              </a:rPr>
              <a:t>What was the most memorable part of the performance?</a:t>
            </a:r>
          </a:p>
          <a:p>
            <a:pPr marL="514350" indent="-514350">
              <a:buAutoNum type="arabicPeriod"/>
            </a:pPr>
            <a:r>
              <a:rPr lang="en-US">
                <a:cs typeface="Calibri"/>
              </a:rPr>
              <a:t>What was most effective about the presentation?</a:t>
            </a:r>
          </a:p>
          <a:p>
            <a:pPr marL="514350" indent="-514350">
              <a:buAutoNum type="arabicPeriod"/>
            </a:pPr>
            <a:r>
              <a:rPr lang="en-US">
                <a:cs typeface="Calibri"/>
              </a:rPr>
              <a:t>What techniques did the performer use for emphasis?</a:t>
            </a:r>
          </a:p>
        </p:txBody>
      </p:sp>
    </p:spTree>
    <p:extLst>
      <p:ext uri="{BB962C8B-B14F-4D97-AF65-F5344CB8AC3E}">
        <p14:creationId xmlns:p14="http://schemas.microsoft.com/office/powerpoint/2010/main" val="1117972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2F2AF-0165-4CD0-9DD4-5E3C68E70B0B}"/>
              </a:ext>
            </a:extLst>
          </p:cNvPr>
          <p:cNvSpPr>
            <a:spLocks noGrp="1"/>
          </p:cNvSpPr>
          <p:nvPr>
            <p:ph type="title"/>
          </p:nvPr>
        </p:nvSpPr>
        <p:spPr/>
        <p:txBody>
          <a:bodyPr/>
          <a:lstStyle/>
          <a:p>
            <a:r>
              <a:rPr lang="en-US" dirty="0"/>
              <a:t>Plan for the Day</a:t>
            </a:r>
          </a:p>
        </p:txBody>
      </p:sp>
      <p:sp>
        <p:nvSpPr>
          <p:cNvPr id="3" name="Content Placeholder 2">
            <a:extLst>
              <a:ext uri="{FF2B5EF4-FFF2-40B4-BE49-F238E27FC236}">
                <a16:creationId xmlns:a16="http://schemas.microsoft.com/office/drawing/2014/main" id="{487F5E33-C5AB-4847-926A-9D553D5C0450}"/>
              </a:ext>
            </a:extLst>
          </p:cNvPr>
          <p:cNvSpPr>
            <a:spLocks noGrp="1"/>
          </p:cNvSpPr>
          <p:nvPr>
            <p:ph idx="1"/>
          </p:nvPr>
        </p:nvSpPr>
        <p:spPr/>
        <p:txBody>
          <a:bodyPr vert="horz" lIns="91440" tIns="45720" rIns="91440" bIns="45720" rtlCol="0" anchor="t">
            <a:normAutofit/>
          </a:bodyPr>
          <a:lstStyle/>
          <a:p>
            <a:r>
              <a:rPr lang="en-US" sz="3600" dirty="0">
                <a:cs typeface="Calibri"/>
              </a:rPr>
              <a:t>"FFA" movie</a:t>
            </a:r>
          </a:p>
          <a:p>
            <a:r>
              <a:rPr lang="en-US" sz="3600" dirty="0">
                <a:cs typeface="Calibri"/>
              </a:rPr>
              <a:t>Introduction to Argument, Claims, and Evidence</a:t>
            </a:r>
          </a:p>
        </p:txBody>
      </p:sp>
    </p:spTree>
    <p:extLst>
      <p:ext uri="{BB962C8B-B14F-4D97-AF65-F5344CB8AC3E}">
        <p14:creationId xmlns:p14="http://schemas.microsoft.com/office/powerpoint/2010/main" val="3403413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4DC26-AE0E-42EA-8D90-DCF984472E43}"/>
              </a:ext>
            </a:extLst>
          </p:cNvPr>
          <p:cNvSpPr>
            <a:spLocks noGrp="1"/>
          </p:cNvSpPr>
          <p:nvPr>
            <p:ph type="title"/>
          </p:nvPr>
        </p:nvSpPr>
        <p:spPr/>
        <p:txBody>
          <a:bodyPr/>
          <a:lstStyle/>
          <a:p>
            <a:r>
              <a:rPr lang="en-US" dirty="0">
                <a:cs typeface="Calibri Light"/>
              </a:rPr>
              <a:t>"FFA" Movie</a:t>
            </a:r>
            <a:endParaRPr lang="en-US" dirty="0"/>
          </a:p>
        </p:txBody>
      </p:sp>
      <p:pic>
        <p:nvPicPr>
          <p:cNvPr id="4" name="Picture 4">
            <a:hlinkClick r:id="" action="ppaction://media"/>
            <a:extLst>
              <a:ext uri="{FF2B5EF4-FFF2-40B4-BE49-F238E27FC236}">
                <a16:creationId xmlns:a16="http://schemas.microsoft.com/office/drawing/2014/main" id="{07387B09-C916-4B4C-9031-4B1A36B36D8E}"/>
              </a:ext>
            </a:extLst>
          </p:cNvPr>
          <p:cNvPicPr>
            <a:picLocks noGrp="1" noRot="1" noChangeAspect="1"/>
          </p:cNvPicPr>
          <p:nvPr>
            <p:ph idx="1"/>
            <a:videoFile r:link="rId1"/>
          </p:nvPr>
        </p:nvPicPr>
        <p:blipFill>
          <a:blip r:embed="rId4"/>
          <a:stretch>
            <a:fillRect/>
          </a:stretch>
        </p:blipFill>
        <p:spPr>
          <a:xfrm>
            <a:off x="2138148" y="1479301"/>
            <a:ext cx="7915700" cy="4805148"/>
          </a:xfrm>
          <a:prstGeom prst="rect">
            <a:avLst/>
          </a:prstGeom>
        </p:spPr>
      </p:pic>
    </p:spTree>
    <p:extLst>
      <p:ext uri="{BB962C8B-B14F-4D97-AF65-F5344CB8AC3E}">
        <p14:creationId xmlns:p14="http://schemas.microsoft.com/office/powerpoint/2010/main" val="2153096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F464-B392-4DEA-B25D-E8066544BA54}"/>
              </a:ext>
            </a:extLst>
          </p:cNvPr>
          <p:cNvSpPr>
            <a:spLocks noGrp="1"/>
          </p:cNvSpPr>
          <p:nvPr>
            <p:ph type="title"/>
          </p:nvPr>
        </p:nvSpPr>
        <p:spPr/>
        <p:txBody>
          <a:bodyPr/>
          <a:lstStyle/>
          <a:p>
            <a:r>
              <a:rPr lang="en-US"/>
              <a:t>Argument, Claims, and Evidence </a:t>
            </a:r>
          </a:p>
        </p:txBody>
      </p:sp>
      <p:pic>
        <p:nvPicPr>
          <p:cNvPr id="4" name="Picture 4">
            <a:hlinkClick r:id="" action="ppaction://media"/>
            <a:extLst>
              <a:ext uri="{FF2B5EF4-FFF2-40B4-BE49-F238E27FC236}">
                <a16:creationId xmlns:a16="http://schemas.microsoft.com/office/drawing/2014/main" id="{4940DCE7-93B6-4B34-BD1E-7363EA3BA95E}"/>
              </a:ext>
            </a:extLst>
          </p:cNvPr>
          <p:cNvPicPr>
            <a:picLocks noGrp="1" noRot="1" noChangeAspect="1"/>
          </p:cNvPicPr>
          <p:nvPr>
            <p:ph idx="1"/>
            <a:videoFile r:link="rId1"/>
          </p:nvPr>
        </p:nvPicPr>
        <p:blipFill>
          <a:blip r:embed="rId3"/>
          <a:stretch>
            <a:fillRect/>
          </a:stretch>
        </p:blipFill>
        <p:spPr>
          <a:xfrm>
            <a:off x="2038350" y="1571625"/>
            <a:ext cx="7792528" cy="4947249"/>
          </a:xfrm>
          <a:prstGeom prst="rect">
            <a:avLst/>
          </a:prstGeom>
        </p:spPr>
      </p:pic>
    </p:spTree>
    <p:extLst>
      <p:ext uri="{BB962C8B-B14F-4D97-AF65-F5344CB8AC3E}">
        <p14:creationId xmlns:p14="http://schemas.microsoft.com/office/powerpoint/2010/main" val="32592185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667</Words>
  <Application>Microsoft Office PowerPoint</Application>
  <PresentationFormat>Widescreen</PresentationFormat>
  <Paragraphs>79</Paragraphs>
  <Slides>28</Slides>
  <Notes>2</Notes>
  <HiddenSlides>0</HiddenSlides>
  <MMClips>4</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Unit 3  Days 16-20</vt:lpstr>
      <vt:lpstr>Day 16 MCA Testing</vt:lpstr>
      <vt:lpstr>Day 17 MCA Testing</vt:lpstr>
      <vt:lpstr>Day 18 MCA Testing</vt:lpstr>
      <vt:lpstr>Day 19</vt:lpstr>
      <vt:lpstr>Bell Ringer 2</vt:lpstr>
      <vt:lpstr>Plan for the Day</vt:lpstr>
      <vt:lpstr>"FFA" Movie</vt:lpstr>
      <vt:lpstr>Argument, Claims, and Evidence </vt:lpstr>
      <vt:lpstr>Argument</vt:lpstr>
      <vt:lpstr>Identifying the Argument</vt:lpstr>
      <vt:lpstr>Claims</vt:lpstr>
      <vt:lpstr>What's the argument? What's the claim?</vt:lpstr>
      <vt:lpstr>What's the argument? What's the claim?</vt:lpstr>
      <vt:lpstr>Evidence</vt:lpstr>
      <vt:lpstr>ACE Tree (on the back board)</vt:lpstr>
      <vt:lpstr>Identifying the ACE</vt:lpstr>
      <vt:lpstr>Note: I made all this information up</vt:lpstr>
      <vt:lpstr>Homework: Argument Tree</vt:lpstr>
      <vt:lpstr>Day 20 </vt:lpstr>
      <vt:lpstr>1A: Bell Ringer 3</vt:lpstr>
      <vt:lpstr>Bell Ringer 3</vt:lpstr>
      <vt:lpstr>Plan for the Day</vt:lpstr>
      <vt:lpstr>Evidence</vt:lpstr>
      <vt:lpstr>Counter-Claims</vt:lpstr>
      <vt:lpstr>ACE Tree: Updated Counter-Claim</vt:lpstr>
      <vt:lpstr>Homework: Continue ACE Tree</vt:lpstr>
      <vt:lpstr>"FFA" Movie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CHARLTON ELIZABETH</cp:lastModifiedBy>
  <cp:revision>38</cp:revision>
  <dcterms:modified xsi:type="dcterms:W3CDTF">2018-04-20T13:02:46Z</dcterms:modified>
</cp:coreProperties>
</file>