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57" r:id="rId3"/>
    <p:sldId id="259" r:id="rId4"/>
    <p:sldId id="258" r:id="rId5"/>
    <p:sldId id="280" r:id="rId6"/>
    <p:sldId id="272" r:id="rId7"/>
    <p:sldId id="273" r:id="rId8"/>
    <p:sldId id="260" r:id="rId9"/>
    <p:sldId id="261" r:id="rId10"/>
    <p:sldId id="262" r:id="rId11"/>
    <p:sldId id="274" r:id="rId12"/>
    <p:sldId id="282" r:id="rId13"/>
    <p:sldId id="283" r:id="rId14"/>
    <p:sldId id="284" r:id="rId15"/>
    <p:sldId id="314" r:id="rId16"/>
    <p:sldId id="318" r:id="rId17"/>
    <p:sldId id="275" r:id="rId18"/>
    <p:sldId id="276" r:id="rId19"/>
    <p:sldId id="277" r:id="rId20"/>
    <p:sldId id="278" r:id="rId21"/>
    <p:sldId id="279" r:id="rId22"/>
    <p:sldId id="263" r:id="rId23"/>
    <p:sldId id="264" r:id="rId24"/>
    <p:sldId id="265" r:id="rId25"/>
    <p:sldId id="315" r:id="rId26"/>
    <p:sldId id="316" r:id="rId27"/>
    <p:sldId id="317" r:id="rId28"/>
    <p:sldId id="319" r:id="rId29"/>
    <p:sldId id="285" r:id="rId30"/>
    <p:sldId id="286" r:id="rId31"/>
    <p:sldId id="287" r:id="rId32"/>
    <p:sldId id="266" r:id="rId33"/>
    <p:sldId id="267" r:id="rId34"/>
    <p:sldId id="268" r:id="rId35"/>
    <p:sldId id="288" r:id="rId36"/>
    <p:sldId id="289" r:id="rId37"/>
    <p:sldId id="290" r:id="rId38"/>
    <p:sldId id="291" r:id="rId39"/>
    <p:sldId id="292" r:id="rId40"/>
    <p:sldId id="293" r:id="rId41"/>
    <p:sldId id="294" r:id="rId42"/>
    <p:sldId id="295" r:id="rId43"/>
    <p:sldId id="296" r:id="rId44"/>
    <p:sldId id="297" r:id="rId45"/>
    <p:sldId id="299" r:id="rId46"/>
    <p:sldId id="298" r:id="rId47"/>
    <p:sldId id="300" r:id="rId48"/>
    <p:sldId id="269" r:id="rId49"/>
    <p:sldId id="270" r:id="rId50"/>
    <p:sldId id="271" r:id="rId51"/>
    <p:sldId id="301" r:id="rId52"/>
    <p:sldId id="302" r:id="rId53"/>
    <p:sldId id="312" r:id="rId54"/>
    <p:sldId id="322" r:id="rId55"/>
    <p:sldId id="323" r:id="rId56"/>
    <p:sldId id="321" r:id="rId57"/>
    <p:sldId id="303" r:id="rId58"/>
    <p:sldId id="304" r:id="rId59"/>
    <p:sldId id="305" r:id="rId60"/>
    <p:sldId id="306" r:id="rId61"/>
    <p:sldId id="313" r:id="rId62"/>
    <p:sldId id="307" r:id="rId63"/>
    <p:sldId id="308" r:id="rId64"/>
    <p:sldId id="310" r:id="rId65"/>
    <p:sldId id="31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TON ELIZABETH" userId="ed2c7363-624f-4001-af6b-6e4fe19ada12" providerId="ADAL" clId="{2156EF33-9968-4AAF-850B-EE81A70BFB93}"/>
    <pc:docChg chg="custSel modSld">
      <pc:chgData name="CHARLTON ELIZABETH" userId="ed2c7363-624f-4001-af6b-6e4fe19ada12" providerId="ADAL" clId="{2156EF33-9968-4AAF-850B-EE81A70BFB93}" dt="2018-02-05T17:18:37.501" v="2" actId="478"/>
      <pc:docMkLst>
        <pc:docMk/>
      </pc:docMkLst>
      <pc:sldChg chg="addSp delSp">
        <pc:chgData name="CHARLTON ELIZABETH" userId="ed2c7363-624f-4001-af6b-6e4fe19ada12" providerId="ADAL" clId="{2156EF33-9968-4AAF-850B-EE81A70BFB93}" dt="2018-02-05T17:18:37.501" v="2" actId="478"/>
        <pc:sldMkLst>
          <pc:docMk/>
          <pc:sldMk cId="3099383205" sldId="270"/>
        </pc:sldMkLst>
        <pc:inkChg chg="add del">
          <ac:chgData name="CHARLTON ELIZABETH" userId="ed2c7363-624f-4001-af6b-6e4fe19ada12" providerId="ADAL" clId="{2156EF33-9968-4AAF-850B-EE81A70BFB93}" dt="2018-02-05T17:18:37.501" v="2" actId="478"/>
          <ac:inkMkLst>
            <pc:docMk/>
            <pc:sldMk cId="3099383205" sldId="270"/>
            <ac:inkMk id="4" creationId="{15FDA763-855D-4A71-B9F9-2743FDD5C6AD}"/>
          </ac:inkMkLst>
        </pc:inkChg>
      </pc:sldChg>
      <pc:sldChg chg="addSp">
        <pc:chgData name="CHARLTON ELIZABETH" userId="ed2c7363-624f-4001-af6b-6e4fe19ada12" providerId="ADAL" clId="{2156EF33-9968-4AAF-850B-EE81A70BFB93}" dt="2018-02-05T16:45:29.568" v="1"/>
        <pc:sldMkLst>
          <pc:docMk/>
          <pc:sldMk cId="2066890790" sldId="271"/>
        </pc:sldMkLst>
        <pc:inkChg chg="add">
          <ac:chgData name="CHARLTON ELIZABETH" userId="ed2c7363-624f-4001-af6b-6e4fe19ada12" providerId="ADAL" clId="{2156EF33-9968-4AAF-850B-EE81A70BFB93}" dt="2018-02-05T16:45:29.568" v="1"/>
          <ac:inkMkLst>
            <pc:docMk/>
            <pc:sldMk cId="2066890790" sldId="271"/>
            <ac:inkMk id="4" creationId="{3466115C-9B6B-46F1-9785-A5B6C113BA88}"/>
          </ac:inkMkLst>
        </pc:inkChg>
      </pc:sldChg>
      <pc:sldChg chg="addSp">
        <pc:chgData name="CHARLTON ELIZABETH" userId="ed2c7363-624f-4001-af6b-6e4fe19ada12" providerId="ADAL" clId="{2156EF33-9968-4AAF-850B-EE81A70BFB93}" dt="2018-02-05T16:45:29.568" v="1"/>
        <pc:sldMkLst>
          <pc:docMk/>
          <pc:sldMk cId="510997717" sldId="301"/>
        </pc:sldMkLst>
        <pc:inkChg chg="add">
          <ac:chgData name="CHARLTON ELIZABETH" userId="ed2c7363-624f-4001-af6b-6e4fe19ada12" providerId="ADAL" clId="{2156EF33-9968-4AAF-850B-EE81A70BFB93}" dt="2018-02-05T15:05:23.989" v="0"/>
          <ac:inkMkLst>
            <pc:docMk/>
            <pc:sldMk cId="510997717" sldId="301"/>
            <ac:inkMk id="4" creationId="{A5287F5C-A52E-40D9-AEB7-34FB08016F4D}"/>
          </ac:inkMkLst>
        </pc:inkChg>
        <pc:inkChg chg="add">
          <ac:chgData name="CHARLTON ELIZABETH" userId="ed2c7363-624f-4001-af6b-6e4fe19ada12" providerId="ADAL" clId="{2156EF33-9968-4AAF-850B-EE81A70BFB93}" dt="2018-02-05T16:45:29.568" v="1"/>
          <ac:inkMkLst>
            <pc:docMk/>
            <pc:sldMk cId="510997717" sldId="301"/>
            <ac:inkMk id="5" creationId="{C52065A1-CB12-43FD-B5E9-318DCE30C267}"/>
          </ac:inkMkLst>
        </pc:inkChg>
      </pc:sldChg>
      <pc:sldChg chg="addSp">
        <pc:chgData name="CHARLTON ELIZABETH" userId="ed2c7363-624f-4001-af6b-6e4fe19ada12" providerId="ADAL" clId="{2156EF33-9968-4AAF-850B-EE81A70BFB93}" dt="2018-02-05T15:05:23.989" v="0"/>
        <pc:sldMkLst>
          <pc:docMk/>
          <pc:sldMk cId="1034125610" sldId="305"/>
        </pc:sldMkLst>
        <pc:inkChg chg="add">
          <ac:chgData name="CHARLTON ELIZABETH" userId="ed2c7363-624f-4001-af6b-6e4fe19ada12" providerId="ADAL" clId="{2156EF33-9968-4AAF-850B-EE81A70BFB93}" dt="2018-02-05T15:05:23.989" v="0"/>
          <ac:inkMkLst>
            <pc:docMk/>
            <pc:sldMk cId="1034125610" sldId="305"/>
            <ac:inkMk id="4" creationId="{F468008D-A80B-4E72-9241-E02AE48CFE77}"/>
          </ac:inkMkLst>
        </pc:inkChg>
      </pc:sldChg>
      <pc:sldChg chg="addSp">
        <pc:chgData name="CHARLTON ELIZABETH" userId="ed2c7363-624f-4001-af6b-6e4fe19ada12" providerId="ADAL" clId="{2156EF33-9968-4AAF-850B-EE81A70BFB93}" dt="2018-02-05T15:05:23.989" v="0"/>
        <pc:sldMkLst>
          <pc:docMk/>
          <pc:sldMk cId="1887333474" sldId="307"/>
        </pc:sldMkLst>
        <pc:inkChg chg="add">
          <ac:chgData name="CHARLTON ELIZABETH" userId="ed2c7363-624f-4001-af6b-6e4fe19ada12" providerId="ADAL" clId="{2156EF33-9968-4AAF-850B-EE81A70BFB93}" dt="2018-02-05T15:05:23.989" v="0"/>
          <ac:inkMkLst>
            <pc:docMk/>
            <pc:sldMk cId="1887333474" sldId="307"/>
            <ac:inkMk id="4" creationId="{718F7805-4D33-4694-BAE0-5E172150E8B7}"/>
          </ac:inkMkLst>
        </pc:inkChg>
      </pc:sldChg>
      <pc:sldChg chg="addSp">
        <pc:chgData name="CHARLTON ELIZABETH" userId="ed2c7363-624f-4001-af6b-6e4fe19ada12" providerId="ADAL" clId="{2156EF33-9968-4AAF-850B-EE81A70BFB93}" dt="2018-02-05T15:05:23.989" v="0"/>
        <pc:sldMkLst>
          <pc:docMk/>
          <pc:sldMk cId="2005086340" sldId="308"/>
        </pc:sldMkLst>
        <pc:inkChg chg="add">
          <ac:chgData name="CHARLTON ELIZABETH" userId="ed2c7363-624f-4001-af6b-6e4fe19ada12" providerId="ADAL" clId="{2156EF33-9968-4AAF-850B-EE81A70BFB93}" dt="2018-02-05T15:05:23.989" v="0"/>
          <ac:inkMkLst>
            <pc:docMk/>
            <pc:sldMk cId="2005086340" sldId="308"/>
            <ac:inkMk id="4" creationId="{D1D4DD39-6DA6-452A-8015-373588A02E41}"/>
          </ac:inkMkLst>
        </pc:inkChg>
      </pc:sldChg>
    </pc:docChg>
  </pc:docChgLst>
  <pc:docChgLst>
    <pc:chgData name="CHARLTON ELIZABETH" userId="10033FFF988933F2@LIVE.COM" providerId="AD" clId="Web-{9119CB38-AB75-400D-8408-212CB5926871}"/>
    <pc:docChg chg="delSld">
      <pc:chgData name="CHARLTON ELIZABETH" userId="10033FFF988933F2@LIVE.COM" providerId="AD" clId="Web-{9119CB38-AB75-400D-8408-212CB5926871}" dt="2018-01-31T14:26:16.308" v="0"/>
      <pc:docMkLst>
        <pc:docMk/>
      </pc:docMkLst>
    </pc:docChg>
  </pc:docChgLst>
  <pc:docChgLst>
    <pc:chgData name="CHARLTON ELIZABETH" userId="10033FFF988933F2@LIVE.COM" providerId="AD" clId="Web-{3868B0B2-5FD2-4F20-8871-B08152734309}"/>
    <pc:docChg chg="addSld modSld modSection">
      <pc:chgData name="CHARLTON ELIZABETH" userId="10033FFF988933F2@LIVE.COM" providerId="AD" clId="Web-{3868B0B2-5FD2-4F20-8871-B08152734309}" dt="2018-01-30T14:21:11.070" v="105"/>
      <pc:docMkLst>
        <pc:docMk/>
      </pc:docMkLst>
      <pc:sldChg chg="modSp">
        <pc:chgData name="CHARLTON ELIZABETH" userId="10033FFF988933F2@LIVE.COM" providerId="AD" clId="Web-{3868B0B2-5FD2-4F20-8871-B08152734309}" dt="2018-01-30T14:21:11.070" v="104"/>
        <pc:sldMkLst>
          <pc:docMk/>
          <pc:sldMk cId="3382962044" sldId="317"/>
        </pc:sldMkLst>
        <pc:spChg chg="mod">
          <ac:chgData name="CHARLTON ELIZABETH" userId="10033FFF988933F2@LIVE.COM" providerId="AD" clId="Web-{3868B0B2-5FD2-4F20-8871-B08152734309}" dt="2018-01-30T14:21:11.070" v="104"/>
          <ac:spMkLst>
            <pc:docMk/>
            <pc:sldMk cId="3382962044" sldId="317"/>
            <ac:spMk id="2" creationId="{644CAC2F-4DB8-41C5-93BA-B2E39DC38A20}"/>
          </ac:spMkLst>
        </pc:spChg>
      </pc:sldChg>
      <pc:sldChg chg="addSp delSp modSp new">
        <pc:chgData name="CHARLTON ELIZABETH" userId="10033FFF988933F2@LIVE.COM" providerId="AD" clId="Web-{3868B0B2-5FD2-4F20-8871-B08152734309}" dt="2018-01-30T14:18:11.364" v="85"/>
        <pc:sldMkLst>
          <pc:docMk/>
          <pc:sldMk cId="1881273595" sldId="319"/>
        </pc:sldMkLst>
        <pc:spChg chg="mod">
          <ac:chgData name="CHARLTON ELIZABETH" userId="10033FFF988933F2@LIVE.COM" providerId="AD" clId="Web-{3868B0B2-5FD2-4F20-8871-B08152734309}" dt="2018-01-30T14:15:46.627" v="20"/>
          <ac:spMkLst>
            <pc:docMk/>
            <pc:sldMk cId="1881273595" sldId="319"/>
            <ac:spMk id="2" creationId="{37C41F31-EA3B-4BEC-8EC0-92EC7B4017B4}"/>
          </ac:spMkLst>
        </pc:spChg>
        <pc:spChg chg="del">
          <ac:chgData name="CHARLTON ELIZABETH" userId="10033FFF988933F2@LIVE.COM" providerId="AD" clId="Web-{3868B0B2-5FD2-4F20-8871-B08152734309}" dt="2018-01-30T14:15:49.142" v="23"/>
          <ac:spMkLst>
            <pc:docMk/>
            <pc:sldMk cId="1881273595" sldId="319"/>
            <ac:spMk id="3" creationId="{51BDFDCE-CE58-416F-BEC5-8C8CCDA0A342}"/>
          </ac:spMkLst>
        </pc:spChg>
        <pc:spChg chg="add mod">
          <ac:chgData name="CHARLTON ELIZABETH" userId="10033FFF988933F2@LIVE.COM" providerId="AD" clId="Web-{3868B0B2-5FD2-4F20-8871-B08152734309}" dt="2018-01-30T14:18:06.457" v="84"/>
          <ac:spMkLst>
            <pc:docMk/>
            <pc:sldMk cId="1881273595" sldId="319"/>
            <ac:spMk id="6" creationId="{ED0547FA-1518-4619-A2D3-2725B14498DB}"/>
          </ac:spMkLst>
        </pc:spChg>
        <pc:picChg chg="add mod ord">
          <ac:chgData name="CHARLTON ELIZABETH" userId="10033FFF988933F2@LIVE.COM" providerId="AD" clId="Web-{3868B0B2-5FD2-4F20-8871-B08152734309}" dt="2018-01-30T14:18:11.364" v="85"/>
          <ac:picMkLst>
            <pc:docMk/>
            <pc:sldMk cId="1881273595" sldId="319"/>
            <ac:picMk id="4" creationId="{EBD6F195-6E71-4B4D-9D0C-B25EB5353517}"/>
          </ac:picMkLst>
        </pc:picChg>
      </pc:sldChg>
    </pc:docChg>
  </pc:docChgLst>
  <pc:docChgLst>
    <pc:chgData name="CHARLTON ELIZABETH" userId="ed2c7363-624f-4001-af6b-6e4fe19ada12" providerId="ADAL" clId="{A847D221-07F9-466F-808E-65DFCFC4EA43}"/>
    <pc:docChg chg="undo custSel addSld modSld sldOrd">
      <pc:chgData name="CHARLTON ELIZABETH" userId="ed2c7363-624f-4001-af6b-6e4fe19ada12" providerId="ADAL" clId="{A847D221-07F9-466F-808E-65DFCFC4EA43}" dt="2018-01-22T18:06:43.324" v="2221" actId="20577"/>
      <pc:docMkLst>
        <pc:docMk/>
      </pc:docMkLst>
      <pc:sldChg chg="delSp modSp setBg">
        <pc:chgData name="CHARLTON ELIZABETH" userId="ed2c7363-624f-4001-af6b-6e4fe19ada12" providerId="ADAL" clId="{A847D221-07F9-466F-808E-65DFCFC4EA43}" dt="2018-01-21T21:54:09.664" v="100" actId="1076"/>
        <pc:sldMkLst>
          <pc:docMk/>
          <pc:sldMk cId="109857222" sldId="256"/>
        </pc:sldMkLst>
        <pc:spChg chg="mod">
          <ac:chgData name="CHARLTON ELIZABETH" userId="ed2c7363-624f-4001-af6b-6e4fe19ada12" providerId="ADAL" clId="{A847D221-07F9-466F-808E-65DFCFC4EA43}" dt="2018-01-21T21:54:09.664" v="100" actId="1076"/>
          <ac:spMkLst>
            <pc:docMk/>
            <pc:sldMk cId="109857222" sldId="256"/>
            <ac:spMk id="2" creationId="{00000000-0000-0000-0000-000000000000}"/>
          </ac:spMkLst>
        </pc:spChg>
        <pc:spChg chg="del">
          <ac:chgData name="CHARLTON ELIZABETH" userId="ed2c7363-624f-4001-af6b-6e4fe19ada12" providerId="ADAL" clId="{A847D221-07F9-466F-808E-65DFCFC4EA43}" dt="2018-01-21T21:54:05.613" v="99" actId="478"/>
          <ac:spMkLst>
            <pc:docMk/>
            <pc:sldMk cId="109857222" sldId="256"/>
            <ac:spMk id="3" creationId="{00000000-0000-0000-0000-000000000000}"/>
          </ac:spMkLst>
        </pc:spChg>
      </pc:sldChg>
      <pc:sldChg chg="delSp modSp add setBg">
        <pc:chgData name="CHARLTON ELIZABETH" userId="ed2c7363-624f-4001-af6b-6e4fe19ada12" providerId="ADAL" clId="{A847D221-07F9-466F-808E-65DFCFC4EA43}" dt="2018-01-21T21:54:25.647" v="109" actId="1076"/>
        <pc:sldMkLst>
          <pc:docMk/>
          <pc:sldMk cId="1549705428" sldId="257"/>
        </pc:sldMkLst>
        <pc:spChg chg="mod">
          <ac:chgData name="CHARLTON ELIZABETH" userId="ed2c7363-624f-4001-af6b-6e4fe19ada12" providerId="ADAL" clId="{A847D221-07F9-466F-808E-65DFCFC4EA43}" dt="2018-01-21T21:54:25.647" v="109" actId="1076"/>
          <ac:spMkLst>
            <pc:docMk/>
            <pc:sldMk cId="1549705428" sldId="257"/>
            <ac:spMk id="2" creationId="{E8B0831E-FCE4-4201-869A-09FFC0B01C86}"/>
          </ac:spMkLst>
        </pc:spChg>
        <pc:spChg chg="del">
          <ac:chgData name="CHARLTON ELIZABETH" userId="ed2c7363-624f-4001-af6b-6e4fe19ada12" providerId="ADAL" clId="{A847D221-07F9-466F-808E-65DFCFC4EA43}" dt="2018-01-21T21:54:19.872" v="108" actId="478"/>
          <ac:spMkLst>
            <pc:docMk/>
            <pc:sldMk cId="1549705428" sldId="257"/>
            <ac:spMk id="3" creationId="{D32D6C96-71FE-4080-942A-1BBB77A89614}"/>
          </ac:spMkLst>
        </pc:spChg>
      </pc:sldChg>
      <pc:sldChg chg="addSp delSp modSp add">
        <pc:chgData name="CHARLTON ELIZABETH" userId="ed2c7363-624f-4001-af6b-6e4fe19ada12" providerId="ADAL" clId="{A847D221-07F9-466F-808E-65DFCFC4EA43}" dt="2018-01-22T18:06:15.894" v="2193" actId="20577"/>
        <pc:sldMkLst>
          <pc:docMk/>
          <pc:sldMk cId="2018662145" sldId="258"/>
        </pc:sldMkLst>
        <pc:spChg chg="mod">
          <ac:chgData name="CHARLTON ELIZABETH" userId="ed2c7363-624f-4001-af6b-6e4fe19ada12" providerId="ADAL" clId="{A847D221-07F9-466F-808E-65DFCFC4EA43}" dt="2018-01-21T21:52:49.148" v="69" actId="20577"/>
          <ac:spMkLst>
            <pc:docMk/>
            <pc:sldMk cId="2018662145" sldId="258"/>
            <ac:spMk id="2" creationId="{9385C084-F6E0-4643-BEF8-C40F5D58FCAB}"/>
          </ac:spMkLst>
        </pc:spChg>
        <pc:spChg chg="mod">
          <ac:chgData name="CHARLTON ELIZABETH" userId="ed2c7363-624f-4001-af6b-6e4fe19ada12" providerId="ADAL" clId="{A847D221-07F9-466F-808E-65DFCFC4EA43}" dt="2018-01-22T18:06:15.894" v="2193" actId="20577"/>
          <ac:spMkLst>
            <pc:docMk/>
            <pc:sldMk cId="2018662145" sldId="258"/>
            <ac:spMk id="3" creationId="{AEEBBAE9-5B8F-4564-BAF1-9E5DCC062DE9}"/>
          </ac:spMkLst>
        </pc:spChg>
        <pc:spChg chg="add del">
          <ac:chgData name="CHARLTON ELIZABETH" userId="ed2c7363-624f-4001-af6b-6e4fe19ada12" providerId="ADAL" clId="{A847D221-07F9-466F-808E-65DFCFC4EA43}" dt="2018-01-22T17:54:39.642" v="665" actId="20577"/>
          <ac:spMkLst>
            <pc:docMk/>
            <pc:sldMk cId="2018662145" sldId="258"/>
            <ac:spMk id="4" creationId="{64456FE1-5919-487D-B013-78164B7519EB}"/>
          </ac:spMkLst>
        </pc:spChg>
      </pc:sldChg>
      <pc:sldChg chg="modSp add ord">
        <pc:chgData name="CHARLTON ELIZABETH" userId="ed2c7363-624f-4001-af6b-6e4fe19ada12" providerId="ADAL" clId="{A847D221-07F9-466F-808E-65DFCFC4EA43}" dt="2018-01-21T22:11:56.116" v="618" actId="20577"/>
        <pc:sldMkLst>
          <pc:docMk/>
          <pc:sldMk cId="294929352" sldId="259"/>
        </pc:sldMkLst>
        <pc:spChg chg="mod">
          <ac:chgData name="CHARLTON ELIZABETH" userId="ed2c7363-624f-4001-af6b-6e4fe19ada12" providerId="ADAL" clId="{A847D221-07F9-466F-808E-65DFCFC4EA43}" dt="2018-01-21T21:55:59.876" v="149" actId="20577"/>
          <ac:spMkLst>
            <pc:docMk/>
            <pc:sldMk cId="294929352" sldId="259"/>
            <ac:spMk id="2" creationId="{E6431121-8B94-4171-9289-75C43C7F9273}"/>
          </ac:spMkLst>
        </pc:spChg>
        <pc:spChg chg="mod">
          <ac:chgData name="CHARLTON ELIZABETH" userId="ed2c7363-624f-4001-af6b-6e4fe19ada12" providerId="ADAL" clId="{A847D221-07F9-466F-808E-65DFCFC4EA43}" dt="2018-01-21T22:11:56.116" v="618" actId="20577"/>
          <ac:spMkLst>
            <pc:docMk/>
            <pc:sldMk cId="294929352" sldId="259"/>
            <ac:spMk id="3" creationId="{2D63ABA6-0EDB-4F3F-8A12-5EC0AA21A1EF}"/>
          </ac:spMkLst>
        </pc:spChg>
      </pc:sldChg>
      <pc:sldChg chg="delSp modSp add setBg">
        <pc:chgData name="CHARLTON ELIZABETH" userId="ed2c7363-624f-4001-af6b-6e4fe19ada12" providerId="ADAL" clId="{A847D221-07F9-466F-808E-65DFCFC4EA43}" dt="2018-01-21T21:54:39.947" v="118" actId="1076"/>
        <pc:sldMkLst>
          <pc:docMk/>
          <pc:sldMk cId="345361214" sldId="260"/>
        </pc:sldMkLst>
        <pc:spChg chg="mod">
          <ac:chgData name="CHARLTON ELIZABETH" userId="ed2c7363-624f-4001-af6b-6e4fe19ada12" providerId="ADAL" clId="{A847D221-07F9-466F-808E-65DFCFC4EA43}" dt="2018-01-21T21:54:39.947" v="118" actId="1076"/>
          <ac:spMkLst>
            <pc:docMk/>
            <pc:sldMk cId="345361214" sldId="260"/>
            <ac:spMk id="2" creationId="{E8B0831E-FCE4-4201-869A-09FFC0B01C86}"/>
          </ac:spMkLst>
        </pc:spChg>
        <pc:spChg chg="del">
          <ac:chgData name="CHARLTON ELIZABETH" userId="ed2c7363-624f-4001-af6b-6e4fe19ada12" providerId="ADAL" clId="{A847D221-07F9-466F-808E-65DFCFC4EA43}" dt="2018-01-21T21:54:36.014" v="117" actId="478"/>
          <ac:spMkLst>
            <pc:docMk/>
            <pc:sldMk cId="345361214" sldId="260"/>
            <ac:spMk id="3" creationId="{D32D6C96-71FE-4080-942A-1BBB77A89614}"/>
          </ac:spMkLst>
        </pc:spChg>
      </pc:sldChg>
      <pc:sldChg chg="modSp add">
        <pc:chgData name="CHARLTON ELIZABETH" userId="ed2c7363-624f-4001-af6b-6e4fe19ada12" providerId="ADAL" clId="{A847D221-07F9-466F-808E-65DFCFC4EA43}" dt="2018-01-22T17:59:57.324" v="1590" actId="403"/>
        <pc:sldMkLst>
          <pc:docMk/>
          <pc:sldMk cId="1022146196" sldId="261"/>
        </pc:sldMkLst>
        <pc:spChg chg="mod">
          <ac:chgData name="CHARLTON ELIZABETH" userId="ed2c7363-624f-4001-af6b-6e4fe19ada12" providerId="ADAL" clId="{A847D221-07F9-466F-808E-65DFCFC4EA43}" dt="2018-01-21T21:56:05.998" v="151" actId="20577"/>
          <ac:spMkLst>
            <pc:docMk/>
            <pc:sldMk cId="1022146196" sldId="261"/>
            <ac:spMk id="2" creationId="{E6431121-8B94-4171-9289-75C43C7F9273}"/>
          </ac:spMkLst>
        </pc:spChg>
        <pc:spChg chg="mod">
          <ac:chgData name="CHARLTON ELIZABETH" userId="ed2c7363-624f-4001-af6b-6e4fe19ada12" providerId="ADAL" clId="{A847D221-07F9-466F-808E-65DFCFC4EA43}" dt="2018-01-22T17:59:57.324" v="1590" actId="403"/>
          <ac:spMkLst>
            <pc:docMk/>
            <pc:sldMk cId="1022146196" sldId="261"/>
            <ac:spMk id="3" creationId="{2D63ABA6-0EDB-4F3F-8A12-5EC0AA21A1EF}"/>
          </ac:spMkLst>
        </pc:spChg>
      </pc:sldChg>
      <pc:sldChg chg="modSp add">
        <pc:chgData name="CHARLTON ELIZABETH" userId="ed2c7363-624f-4001-af6b-6e4fe19ada12" providerId="ADAL" clId="{A847D221-07F9-466F-808E-65DFCFC4EA43}" dt="2018-01-22T18:00:30.759" v="1616" actId="20577"/>
        <pc:sldMkLst>
          <pc:docMk/>
          <pc:sldMk cId="1926466369" sldId="262"/>
        </pc:sldMkLst>
        <pc:spChg chg="mod">
          <ac:chgData name="CHARLTON ELIZABETH" userId="ed2c7363-624f-4001-af6b-6e4fe19ada12" providerId="ADAL" clId="{A847D221-07F9-466F-808E-65DFCFC4EA43}" dt="2018-01-22T18:00:30.759" v="1616" actId="20577"/>
          <ac:spMkLst>
            <pc:docMk/>
            <pc:sldMk cId="1926466369" sldId="262"/>
            <ac:spMk id="3" creationId="{AEEBBAE9-5B8F-4564-BAF1-9E5DCC062DE9}"/>
          </ac:spMkLst>
        </pc:spChg>
      </pc:sldChg>
      <pc:sldChg chg="delSp modSp add setBg">
        <pc:chgData name="CHARLTON ELIZABETH" userId="ed2c7363-624f-4001-af6b-6e4fe19ada12" providerId="ADAL" clId="{A847D221-07F9-466F-808E-65DFCFC4EA43}" dt="2018-01-21T21:54:53.096" v="127" actId="1076"/>
        <pc:sldMkLst>
          <pc:docMk/>
          <pc:sldMk cId="2118641459" sldId="263"/>
        </pc:sldMkLst>
        <pc:spChg chg="mod">
          <ac:chgData name="CHARLTON ELIZABETH" userId="ed2c7363-624f-4001-af6b-6e4fe19ada12" providerId="ADAL" clId="{A847D221-07F9-466F-808E-65DFCFC4EA43}" dt="2018-01-21T21:54:53.096" v="127" actId="1076"/>
          <ac:spMkLst>
            <pc:docMk/>
            <pc:sldMk cId="2118641459" sldId="263"/>
            <ac:spMk id="2" creationId="{E8B0831E-FCE4-4201-869A-09FFC0B01C86}"/>
          </ac:spMkLst>
        </pc:spChg>
        <pc:spChg chg="del">
          <ac:chgData name="CHARLTON ELIZABETH" userId="ed2c7363-624f-4001-af6b-6e4fe19ada12" providerId="ADAL" clId="{A847D221-07F9-466F-808E-65DFCFC4EA43}" dt="2018-01-21T21:54:49.927" v="126" actId="478"/>
          <ac:spMkLst>
            <pc:docMk/>
            <pc:sldMk cId="2118641459" sldId="263"/>
            <ac:spMk id="3" creationId="{D32D6C96-71FE-4080-942A-1BBB77A89614}"/>
          </ac:spMkLst>
        </pc:spChg>
      </pc:sldChg>
      <pc:sldChg chg="modSp add">
        <pc:chgData name="CHARLTON ELIZABETH" userId="ed2c7363-624f-4001-af6b-6e4fe19ada12" providerId="ADAL" clId="{A847D221-07F9-466F-808E-65DFCFC4EA43}" dt="2018-01-21T21:56:11.724" v="153" actId="20577"/>
        <pc:sldMkLst>
          <pc:docMk/>
          <pc:sldMk cId="3838281488" sldId="264"/>
        </pc:sldMkLst>
        <pc:spChg chg="mod">
          <ac:chgData name="CHARLTON ELIZABETH" userId="ed2c7363-624f-4001-af6b-6e4fe19ada12" providerId="ADAL" clId="{A847D221-07F9-466F-808E-65DFCFC4EA43}" dt="2018-01-21T21:56:11.724" v="153" actId="20577"/>
          <ac:spMkLst>
            <pc:docMk/>
            <pc:sldMk cId="3838281488" sldId="264"/>
            <ac:spMk id="2" creationId="{E6431121-8B94-4171-9289-75C43C7F9273}"/>
          </ac:spMkLst>
        </pc:spChg>
      </pc:sldChg>
      <pc:sldChg chg="modSp add">
        <pc:chgData name="CHARLTON ELIZABETH" userId="ed2c7363-624f-4001-af6b-6e4fe19ada12" providerId="ADAL" clId="{A847D221-07F9-466F-808E-65DFCFC4EA43}" dt="2018-01-21T21:57:41.137" v="306" actId="404"/>
        <pc:sldMkLst>
          <pc:docMk/>
          <pc:sldMk cId="3060070134" sldId="265"/>
        </pc:sldMkLst>
        <pc:spChg chg="mod">
          <ac:chgData name="CHARLTON ELIZABETH" userId="ed2c7363-624f-4001-af6b-6e4fe19ada12" providerId="ADAL" clId="{A847D221-07F9-466F-808E-65DFCFC4EA43}" dt="2018-01-21T21:57:41.137" v="306" actId="404"/>
          <ac:spMkLst>
            <pc:docMk/>
            <pc:sldMk cId="3060070134" sldId="265"/>
            <ac:spMk id="3" creationId="{AEEBBAE9-5B8F-4564-BAF1-9E5DCC062DE9}"/>
          </ac:spMkLst>
        </pc:spChg>
      </pc:sldChg>
      <pc:sldChg chg="delSp modSp add setBg">
        <pc:chgData name="CHARLTON ELIZABETH" userId="ed2c7363-624f-4001-af6b-6e4fe19ada12" providerId="ADAL" clId="{A847D221-07F9-466F-808E-65DFCFC4EA43}" dt="2018-01-21T21:55:11.010" v="138" actId="1076"/>
        <pc:sldMkLst>
          <pc:docMk/>
          <pc:sldMk cId="2072525135" sldId="266"/>
        </pc:sldMkLst>
        <pc:spChg chg="mod">
          <ac:chgData name="CHARLTON ELIZABETH" userId="ed2c7363-624f-4001-af6b-6e4fe19ada12" providerId="ADAL" clId="{A847D221-07F9-466F-808E-65DFCFC4EA43}" dt="2018-01-21T21:55:11.010" v="138" actId="1076"/>
          <ac:spMkLst>
            <pc:docMk/>
            <pc:sldMk cId="2072525135" sldId="266"/>
            <ac:spMk id="2" creationId="{E8B0831E-FCE4-4201-869A-09FFC0B01C86}"/>
          </ac:spMkLst>
        </pc:spChg>
        <pc:spChg chg="del mod">
          <ac:chgData name="CHARLTON ELIZABETH" userId="ed2c7363-624f-4001-af6b-6e4fe19ada12" providerId="ADAL" clId="{A847D221-07F9-466F-808E-65DFCFC4EA43}" dt="2018-01-21T21:55:06.167" v="137" actId="478"/>
          <ac:spMkLst>
            <pc:docMk/>
            <pc:sldMk cId="2072525135" sldId="266"/>
            <ac:spMk id="3" creationId="{D32D6C96-71FE-4080-942A-1BBB77A89614}"/>
          </ac:spMkLst>
        </pc:spChg>
      </pc:sldChg>
      <pc:sldChg chg="modSp add">
        <pc:chgData name="CHARLTON ELIZABETH" userId="ed2c7363-624f-4001-af6b-6e4fe19ada12" providerId="ADAL" clId="{A847D221-07F9-466F-808E-65DFCFC4EA43}" dt="2018-01-21T21:56:16.402" v="155" actId="20577"/>
        <pc:sldMkLst>
          <pc:docMk/>
          <pc:sldMk cId="2100338748" sldId="267"/>
        </pc:sldMkLst>
        <pc:spChg chg="mod">
          <ac:chgData name="CHARLTON ELIZABETH" userId="ed2c7363-624f-4001-af6b-6e4fe19ada12" providerId="ADAL" clId="{A847D221-07F9-466F-808E-65DFCFC4EA43}" dt="2018-01-21T21:56:16.402" v="155" actId="20577"/>
          <ac:spMkLst>
            <pc:docMk/>
            <pc:sldMk cId="2100338748" sldId="267"/>
            <ac:spMk id="2" creationId="{E6431121-8B94-4171-9289-75C43C7F9273}"/>
          </ac:spMkLst>
        </pc:spChg>
      </pc:sldChg>
      <pc:sldChg chg="add">
        <pc:chgData name="CHARLTON ELIZABETH" userId="ed2c7363-624f-4001-af6b-6e4fe19ada12" providerId="ADAL" clId="{A847D221-07F9-466F-808E-65DFCFC4EA43}" dt="2018-01-21T21:52:56.599" v="72" actId="20577"/>
        <pc:sldMkLst>
          <pc:docMk/>
          <pc:sldMk cId="3671414248" sldId="268"/>
        </pc:sldMkLst>
      </pc:sldChg>
      <pc:sldChg chg="delSp modSp add setBg">
        <pc:chgData name="CHARLTON ELIZABETH" userId="ed2c7363-624f-4001-af6b-6e4fe19ada12" providerId="ADAL" clId="{A847D221-07F9-466F-808E-65DFCFC4EA43}" dt="2018-01-21T21:55:29.039" v="147" actId="1076"/>
        <pc:sldMkLst>
          <pc:docMk/>
          <pc:sldMk cId="614557055" sldId="269"/>
        </pc:sldMkLst>
        <pc:spChg chg="mod">
          <ac:chgData name="CHARLTON ELIZABETH" userId="ed2c7363-624f-4001-af6b-6e4fe19ada12" providerId="ADAL" clId="{A847D221-07F9-466F-808E-65DFCFC4EA43}" dt="2018-01-21T21:55:29.039" v="147" actId="1076"/>
          <ac:spMkLst>
            <pc:docMk/>
            <pc:sldMk cId="614557055" sldId="269"/>
            <ac:spMk id="2" creationId="{E8B0831E-FCE4-4201-869A-09FFC0B01C86}"/>
          </ac:spMkLst>
        </pc:spChg>
        <pc:spChg chg="del">
          <ac:chgData name="CHARLTON ELIZABETH" userId="ed2c7363-624f-4001-af6b-6e4fe19ada12" providerId="ADAL" clId="{A847D221-07F9-466F-808E-65DFCFC4EA43}" dt="2018-01-21T21:55:25.434" v="146" actId="478"/>
          <ac:spMkLst>
            <pc:docMk/>
            <pc:sldMk cId="614557055" sldId="269"/>
            <ac:spMk id="3" creationId="{D32D6C96-71FE-4080-942A-1BBB77A89614}"/>
          </ac:spMkLst>
        </pc:spChg>
      </pc:sldChg>
      <pc:sldChg chg="modSp add">
        <pc:chgData name="CHARLTON ELIZABETH" userId="ed2c7363-624f-4001-af6b-6e4fe19ada12" providerId="ADAL" clId="{A847D221-07F9-466F-808E-65DFCFC4EA43}" dt="2018-01-21T21:56:22.545" v="157" actId="20577"/>
        <pc:sldMkLst>
          <pc:docMk/>
          <pc:sldMk cId="3099383205" sldId="270"/>
        </pc:sldMkLst>
        <pc:spChg chg="mod">
          <ac:chgData name="CHARLTON ELIZABETH" userId="ed2c7363-624f-4001-af6b-6e4fe19ada12" providerId="ADAL" clId="{A847D221-07F9-466F-808E-65DFCFC4EA43}" dt="2018-01-21T21:56:22.545" v="157" actId="20577"/>
          <ac:spMkLst>
            <pc:docMk/>
            <pc:sldMk cId="3099383205" sldId="270"/>
            <ac:spMk id="2" creationId="{E6431121-8B94-4171-9289-75C43C7F9273}"/>
          </ac:spMkLst>
        </pc:spChg>
      </pc:sldChg>
      <pc:sldChg chg="add">
        <pc:chgData name="CHARLTON ELIZABETH" userId="ed2c7363-624f-4001-af6b-6e4fe19ada12" providerId="ADAL" clId="{A847D221-07F9-466F-808E-65DFCFC4EA43}" dt="2018-01-21T21:52:57.193" v="73" actId="20577"/>
        <pc:sldMkLst>
          <pc:docMk/>
          <pc:sldMk cId="2066890790" sldId="271"/>
        </pc:sldMkLst>
      </pc:sldChg>
      <pc:sldChg chg="addSp delSp modSp add">
        <pc:chgData name="CHARLTON ELIZABETH" userId="ed2c7363-624f-4001-af6b-6e4fe19ada12" providerId="ADAL" clId="{A847D221-07F9-466F-808E-65DFCFC4EA43}" dt="2018-01-22T17:58:29.306" v="1218" actId="403"/>
        <pc:sldMkLst>
          <pc:docMk/>
          <pc:sldMk cId="350104603" sldId="272"/>
        </pc:sldMkLst>
        <pc:spChg chg="mod">
          <ac:chgData name="CHARLTON ELIZABETH" userId="ed2c7363-624f-4001-af6b-6e4fe19ada12" providerId="ADAL" clId="{A847D221-07F9-466F-808E-65DFCFC4EA43}" dt="2018-01-22T17:56:25.540" v="723" actId="20577"/>
          <ac:spMkLst>
            <pc:docMk/>
            <pc:sldMk cId="350104603" sldId="272"/>
            <ac:spMk id="2" creationId="{F06A6DA2-DFC7-4AA7-8A8C-883CCD2F0C18}"/>
          </ac:spMkLst>
        </pc:spChg>
        <pc:spChg chg="mod">
          <ac:chgData name="CHARLTON ELIZABETH" userId="ed2c7363-624f-4001-af6b-6e4fe19ada12" providerId="ADAL" clId="{A847D221-07F9-466F-808E-65DFCFC4EA43}" dt="2018-01-22T17:58:29.306" v="1218" actId="403"/>
          <ac:spMkLst>
            <pc:docMk/>
            <pc:sldMk cId="350104603" sldId="272"/>
            <ac:spMk id="3" creationId="{923E413B-7EF5-4911-8D5A-87DBC66A628F}"/>
          </ac:spMkLst>
        </pc:spChg>
        <pc:spChg chg="add del">
          <ac:chgData name="CHARLTON ELIZABETH" userId="ed2c7363-624f-4001-af6b-6e4fe19ada12" providerId="ADAL" clId="{A847D221-07F9-466F-808E-65DFCFC4EA43}" dt="2018-01-22T17:54:46.197" v="668" actId="478"/>
          <ac:spMkLst>
            <pc:docMk/>
            <pc:sldMk cId="350104603" sldId="272"/>
            <ac:spMk id="4" creationId="{3C6173CE-FD10-4D3F-BE9A-733F055DA55B}"/>
          </ac:spMkLst>
        </pc:spChg>
      </pc:sldChg>
      <pc:sldChg chg="delSp modSp add setBg delDesignElem">
        <pc:chgData name="CHARLTON ELIZABETH" userId="ed2c7363-624f-4001-af6b-6e4fe19ada12" providerId="ADAL" clId="{A847D221-07F9-466F-808E-65DFCFC4EA43}" dt="2018-01-22T17:56:01.538" v="678" actId="1076"/>
        <pc:sldMkLst>
          <pc:docMk/>
          <pc:sldMk cId="1354719372" sldId="273"/>
        </pc:sldMkLst>
        <pc:spChg chg="mod">
          <ac:chgData name="CHARLTON ELIZABETH" userId="ed2c7363-624f-4001-af6b-6e4fe19ada12" providerId="ADAL" clId="{A847D221-07F9-466F-808E-65DFCFC4EA43}" dt="2018-01-22T17:56:01.538" v="678" actId="1076"/>
          <ac:spMkLst>
            <pc:docMk/>
            <pc:sldMk cId="1354719372" sldId="273"/>
            <ac:spMk id="2" creationId="{0617E04D-5EAA-4E80-A661-F2BA834ECF5D}"/>
          </ac:spMkLst>
        </pc:spChg>
        <pc:spChg chg="del">
          <ac:chgData name="CHARLTON ELIZABETH" userId="ed2c7363-624f-4001-af6b-6e4fe19ada12" providerId="ADAL" clId="{A847D221-07F9-466F-808E-65DFCFC4EA43}" dt="2018-01-22T17:55:13.710" v="670" actId="1076"/>
          <ac:spMkLst>
            <pc:docMk/>
            <pc:sldMk cId="1354719372" sldId="273"/>
            <ac:spMk id="10" creationId="{B547373F-AF2E-4907-B442-9F902B387FD0}"/>
          </ac:spMkLst>
        </pc:spChg>
      </pc:sldChg>
      <pc:sldChg chg="modSp add">
        <pc:chgData name="CHARLTON ELIZABETH" userId="ed2c7363-624f-4001-af6b-6e4fe19ada12" providerId="ADAL" clId="{A847D221-07F9-466F-808E-65DFCFC4EA43}" dt="2018-01-22T18:04:38.442" v="1864" actId="403"/>
        <pc:sldMkLst>
          <pc:docMk/>
          <pc:sldMk cId="755408685" sldId="274"/>
        </pc:sldMkLst>
        <pc:spChg chg="mod">
          <ac:chgData name="CHARLTON ELIZABETH" userId="ed2c7363-624f-4001-af6b-6e4fe19ada12" providerId="ADAL" clId="{A847D221-07F9-466F-808E-65DFCFC4EA43}" dt="2018-01-22T18:00:53.176" v="1655" actId="20577"/>
          <ac:spMkLst>
            <pc:docMk/>
            <pc:sldMk cId="755408685" sldId="274"/>
            <ac:spMk id="2" creationId="{95400C81-5353-4C06-9FF7-1909DD95859F}"/>
          </ac:spMkLst>
        </pc:spChg>
        <pc:spChg chg="mod">
          <ac:chgData name="CHARLTON ELIZABETH" userId="ed2c7363-624f-4001-af6b-6e4fe19ada12" providerId="ADAL" clId="{A847D221-07F9-466F-808E-65DFCFC4EA43}" dt="2018-01-22T18:04:38.442" v="1864" actId="403"/>
          <ac:spMkLst>
            <pc:docMk/>
            <pc:sldMk cId="755408685" sldId="274"/>
            <ac:spMk id="3" creationId="{3C0DC461-0853-4DE2-97C0-34229FA65014}"/>
          </ac:spMkLst>
        </pc:spChg>
      </pc:sldChg>
      <pc:sldChg chg="modSp add">
        <pc:chgData name="CHARLTON ELIZABETH" userId="ed2c7363-624f-4001-af6b-6e4fe19ada12" providerId="ADAL" clId="{A847D221-07F9-466F-808E-65DFCFC4EA43}" dt="2018-01-22T18:03:59.712" v="1783" actId="27636"/>
        <pc:sldMkLst>
          <pc:docMk/>
          <pc:sldMk cId="1204177748" sldId="275"/>
        </pc:sldMkLst>
        <pc:spChg chg="mod">
          <ac:chgData name="CHARLTON ELIZABETH" userId="ed2c7363-624f-4001-af6b-6e4fe19ada12" providerId="ADAL" clId="{A847D221-07F9-466F-808E-65DFCFC4EA43}" dt="2018-01-22T18:03:53.098" v="1774" actId="20577"/>
          <ac:spMkLst>
            <pc:docMk/>
            <pc:sldMk cId="1204177748" sldId="275"/>
            <ac:spMk id="2" creationId="{E20406B8-3F59-4DF1-8552-752B13D11636}"/>
          </ac:spMkLst>
        </pc:spChg>
        <pc:spChg chg="mod">
          <ac:chgData name="CHARLTON ELIZABETH" userId="ed2c7363-624f-4001-af6b-6e4fe19ada12" providerId="ADAL" clId="{A847D221-07F9-466F-808E-65DFCFC4EA43}" dt="2018-01-22T18:03:59.712" v="1783" actId="27636"/>
          <ac:spMkLst>
            <pc:docMk/>
            <pc:sldMk cId="1204177748" sldId="275"/>
            <ac:spMk id="3" creationId="{6FF88602-A4EB-418B-9953-0B409F760058}"/>
          </ac:spMkLst>
        </pc:spChg>
      </pc:sldChg>
      <pc:sldChg chg="modSp add">
        <pc:chgData name="CHARLTON ELIZABETH" userId="ed2c7363-624f-4001-af6b-6e4fe19ada12" providerId="ADAL" clId="{A847D221-07F9-466F-808E-65DFCFC4EA43}" dt="2018-01-22T18:03:44.235" v="1757" actId="27636"/>
        <pc:sldMkLst>
          <pc:docMk/>
          <pc:sldMk cId="3192165693" sldId="276"/>
        </pc:sldMkLst>
        <pc:spChg chg="mod">
          <ac:chgData name="CHARLTON ELIZABETH" userId="ed2c7363-624f-4001-af6b-6e4fe19ada12" providerId="ADAL" clId="{A847D221-07F9-466F-808E-65DFCFC4EA43}" dt="2018-01-22T18:03:35.955" v="1745" actId="20577"/>
          <ac:spMkLst>
            <pc:docMk/>
            <pc:sldMk cId="3192165693" sldId="276"/>
            <ac:spMk id="2" creationId="{E41EC2A0-B292-43F9-BE6D-EAB78FE5CA08}"/>
          </ac:spMkLst>
        </pc:spChg>
        <pc:spChg chg="mod">
          <ac:chgData name="CHARLTON ELIZABETH" userId="ed2c7363-624f-4001-af6b-6e4fe19ada12" providerId="ADAL" clId="{A847D221-07F9-466F-808E-65DFCFC4EA43}" dt="2018-01-22T18:03:44.235" v="1757" actId="27636"/>
          <ac:spMkLst>
            <pc:docMk/>
            <pc:sldMk cId="3192165693" sldId="276"/>
            <ac:spMk id="3" creationId="{64EF91EB-A83F-4D52-8A95-5C834D4262F8}"/>
          </ac:spMkLst>
        </pc:spChg>
      </pc:sldChg>
      <pc:sldChg chg="modSp add">
        <pc:chgData name="CHARLTON ELIZABETH" userId="ed2c7363-624f-4001-af6b-6e4fe19ada12" providerId="ADAL" clId="{A847D221-07F9-466F-808E-65DFCFC4EA43}" dt="2018-01-22T18:03:29.115" v="1735" actId="403"/>
        <pc:sldMkLst>
          <pc:docMk/>
          <pc:sldMk cId="1086625963" sldId="277"/>
        </pc:sldMkLst>
        <pc:spChg chg="mod">
          <ac:chgData name="CHARLTON ELIZABETH" userId="ed2c7363-624f-4001-af6b-6e4fe19ada12" providerId="ADAL" clId="{A847D221-07F9-466F-808E-65DFCFC4EA43}" dt="2018-01-22T18:03:23.311" v="1730" actId="20577"/>
          <ac:spMkLst>
            <pc:docMk/>
            <pc:sldMk cId="1086625963" sldId="277"/>
            <ac:spMk id="2" creationId="{3C76896A-E1AA-402A-92BB-21C38BC588D1}"/>
          </ac:spMkLst>
        </pc:spChg>
        <pc:spChg chg="mod">
          <ac:chgData name="CHARLTON ELIZABETH" userId="ed2c7363-624f-4001-af6b-6e4fe19ada12" providerId="ADAL" clId="{A847D221-07F9-466F-808E-65DFCFC4EA43}" dt="2018-01-22T18:03:29.115" v="1735" actId="403"/>
          <ac:spMkLst>
            <pc:docMk/>
            <pc:sldMk cId="1086625963" sldId="277"/>
            <ac:spMk id="3" creationId="{1356A28C-6E51-4491-8299-43ED86C57CF4}"/>
          </ac:spMkLst>
        </pc:spChg>
      </pc:sldChg>
      <pc:sldChg chg="modSp add">
        <pc:chgData name="CHARLTON ELIZABETH" userId="ed2c7363-624f-4001-af6b-6e4fe19ada12" providerId="ADAL" clId="{A847D221-07F9-466F-808E-65DFCFC4EA43}" dt="2018-01-22T18:03:14.089" v="1717" actId="27636"/>
        <pc:sldMkLst>
          <pc:docMk/>
          <pc:sldMk cId="33959781" sldId="278"/>
        </pc:sldMkLst>
        <pc:spChg chg="mod">
          <ac:chgData name="CHARLTON ELIZABETH" userId="ed2c7363-624f-4001-af6b-6e4fe19ada12" providerId="ADAL" clId="{A847D221-07F9-466F-808E-65DFCFC4EA43}" dt="2018-01-22T18:02:56.792" v="1706" actId="20577"/>
          <ac:spMkLst>
            <pc:docMk/>
            <pc:sldMk cId="33959781" sldId="278"/>
            <ac:spMk id="2" creationId="{2AF11CD1-F5EC-4747-93DC-3B1C5470394F}"/>
          </ac:spMkLst>
        </pc:spChg>
        <pc:spChg chg="mod">
          <ac:chgData name="CHARLTON ELIZABETH" userId="ed2c7363-624f-4001-af6b-6e4fe19ada12" providerId="ADAL" clId="{A847D221-07F9-466F-808E-65DFCFC4EA43}" dt="2018-01-22T18:03:14.089" v="1717" actId="27636"/>
          <ac:spMkLst>
            <pc:docMk/>
            <pc:sldMk cId="33959781" sldId="278"/>
            <ac:spMk id="3" creationId="{78B4E5E3-5D75-4F18-BAB4-0EE2A5F841AA}"/>
          </ac:spMkLst>
        </pc:spChg>
      </pc:sldChg>
      <pc:sldChg chg="modSp add">
        <pc:chgData name="CHARLTON ELIZABETH" userId="ed2c7363-624f-4001-af6b-6e4fe19ada12" providerId="ADAL" clId="{A847D221-07F9-466F-808E-65DFCFC4EA43}" dt="2018-01-22T18:04:06.877" v="1784" actId="404"/>
        <pc:sldMkLst>
          <pc:docMk/>
          <pc:sldMk cId="1391473004" sldId="279"/>
        </pc:sldMkLst>
        <pc:spChg chg="mod">
          <ac:chgData name="CHARLTON ELIZABETH" userId="ed2c7363-624f-4001-af6b-6e4fe19ada12" providerId="ADAL" clId="{A847D221-07F9-466F-808E-65DFCFC4EA43}" dt="2018-01-22T18:02:39.961" v="1681" actId="20577"/>
          <ac:spMkLst>
            <pc:docMk/>
            <pc:sldMk cId="1391473004" sldId="279"/>
            <ac:spMk id="2" creationId="{18F6ECB3-27B9-4B69-B2A5-058C0504BF69}"/>
          </ac:spMkLst>
        </pc:spChg>
        <pc:spChg chg="mod">
          <ac:chgData name="CHARLTON ELIZABETH" userId="ed2c7363-624f-4001-af6b-6e4fe19ada12" providerId="ADAL" clId="{A847D221-07F9-466F-808E-65DFCFC4EA43}" dt="2018-01-22T18:04:06.877" v="1784" actId="404"/>
          <ac:spMkLst>
            <pc:docMk/>
            <pc:sldMk cId="1391473004" sldId="279"/>
            <ac:spMk id="3" creationId="{9D1D9BD9-9CD1-4ECB-BAA3-F34CAD7BB653}"/>
          </ac:spMkLst>
        </pc:spChg>
      </pc:sldChg>
      <pc:sldChg chg="modSp add">
        <pc:chgData name="CHARLTON ELIZABETH" userId="ed2c7363-624f-4001-af6b-6e4fe19ada12" providerId="ADAL" clId="{A847D221-07F9-466F-808E-65DFCFC4EA43}" dt="2018-01-22T18:05:59.235" v="2188" actId="27636"/>
        <pc:sldMkLst>
          <pc:docMk/>
          <pc:sldMk cId="986814048" sldId="280"/>
        </pc:sldMkLst>
        <pc:spChg chg="mod">
          <ac:chgData name="CHARLTON ELIZABETH" userId="ed2c7363-624f-4001-af6b-6e4fe19ada12" providerId="ADAL" clId="{A847D221-07F9-466F-808E-65DFCFC4EA43}" dt="2018-01-22T18:05:08.129" v="1923" actId="20577"/>
          <ac:spMkLst>
            <pc:docMk/>
            <pc:sldMk cId="986814048" sldId="280"/>
            <ac:spMk id="2" creationId="{A61CC437-83D2-460C-AA02-6B336DAF71B9}"/>
          </ac:spMkLst>
        </pc:spChg>
        <pc:spChg chg="mod">
          <ac:chgData name="CHARLTON ELIZABETH" userId="ed2c7363-624f-4001-af6b-6e4fe19ada12" providerId="ADAL" clId="{A847D221-07F9-466F-808E-65DFCFC4EA43}" dt="2018-01-22T18:05:59.235" v="2188" actId="27636"/>
          <ac:spMkLst>
            <pc:docMk/>
            <pc:sldMk cId="986814048" sldId="280"/>
            <ac:spMk id="3" creationId="{1FFF5CB3-D4D9-4198-A2E2-BC1D24891E3D}"/>
          </ac:spMkLst>
        </pc:spChg>
      </pc:sldChg>
    </pc:docChg>
  </pc:docChgLst>
  <pc:docChgLst>
    <pc:chgData name="CHARLTON ELIZABETH" userId="10033FFF988933F2@LIVE.COM" providerId="AD" clId="Web-{D50A7EF9-1785-4F6E-9BB0-B76FEE04B2BC}"/>
    <pc:docChg chg="addSld delSld modSld modSection">
      <pc:chgData name="CHARLTON ELIZABETH" userId="10033FFF988933F2@LIVE.COM" providerId="AD" clId="Web-{D50A7EF9-1785-4F6E-9BB0-B76FEE04B2BC}" dt="2018-02-05T00:17:41.231" v="552"/>
      <pc:docMkLst>
        <pc:docMk/>
      </pc:docMkLst>
      <pc:sldChg chg="modSp">
        <pc:chgData name="CHARLTON ELIZABETH" userId="10033FFF988933F2@LIVE.COM" providerId="AD" clId="Web-{D50A7EF9-1785-4F6E-9BB0-B76FEE04B2BC}" dt="2018-02-04T23:48:20.366" v="1"/>
        <pc:sldMkLst>
          <pc:docMk/>
          <pc:sldMk cId="1201048055" sldId="302"/>
        </pc:sldMkLst>
        <pc:spChg chg="mod">
          <ac:chgData name="CHARLTON ELIZABETH" userId="10033FFF988933F2@LIVE.COM" providerId="AD" clId="Web-{D50A7EF9-1785-4F6E-9BB0-B76FEE04B2BC}" dt="2018-02-04T23:48:20.366" v="1"/>
          <ac:spMkLst>
            <pc:docMk/>
            <pc:sldMk cId="1201048055" sldId="302"/>
            <ac:spMk id="2" creationId="{BF872F20-EC33-4A6D-94E5-178F887E41C6}"/>
          </ac:spMkLst>
        </pc:spChg>
        <pc:spChg chg="mod">
          <ac:chgData name="CHARLTON ELIZABETH" userId="10033FFF988933F2@LIVE.COM" providerId="AD" clId="Web-{D50A7EF9-1785-4F6E-9BB0-B76FEE04B2BC}" dt="2018-02-04T23:48:16.850" v="0"/>
          <ac:spMkLst>
            <pc:docMk/>
            <pc:sldMk cId="1201048055" sldId="302"/>
            <ac:spMk id="3" creationId="{AF62CA02-5F07-45F1-A9E6-98C494F97A36}"/>
          </ac:spMkLst>
        </pc:spChg>
      </pc:sldChg>
      <pc:sldChg chg="modSp">
        <pc:chgData name="CHARLTON ELIZABETH" userId="10033FFF988933F2@LIVE.COM" providerId="AD" clId="Web-{D50A7EF9-1785-4F6E-9BB0-B76FEE04B2BC}" dt="2018-02-05T00:13:41.859" v="493"/>
        <pc:sldMkLst>
          <pc:docMk/>
          <pc:sldMk cId="1592624455" sldId="310"/>
        </pc:sldMkLst>
        <pc:spChg chg="mod">
          <ac:chgData name="CHARLTON ELIZABETH" userId="10033FFF988933F2@LIVE.COM" providerId="AD" clId="Web-{D50A7EF9-1785-4F6E-9BB0-B76FEE04B2BC}" dt="2018-02-05T00:13:41.859" v="493"/>
          <ac:spMkLst>
            <pc:docMk/>
            <pc:sldMk cId="1592624455" sldId="310"/>
            <ac:spMk id="3" creationId="{F6BAF2B5-2815-42F5-8697-9536D20FC722}"/>
          </ac:spMkLst>
        </pc:spChg>
      </pc:sldChg>
      <pc:sldChg chg="addAnim modAnim">
        <pc:chgData name="CHARLTON ELIZABETH" userId="10033FFF988933F2@LIVE.COM" providerId="AD" clId="Web-{D50A7EF9-1785-4F6E-9BB0-B76FEE04B2BC}" dt="2018-02-05T00:02:48.047" v="478"/>
        <pc:sldMkLst>
          <pc:docMk/>
          <pc:sldMk cId="900601552" sldId="312"/>
        </pc:sldMkLst>
      </pc:sldChg>
      <pc:sldChg chg="addSp delSp modSp new del">
        <pc:chgData name="CHARLTON ELIZABETH" userId="10033FFF988933F2@LIVE.COM" providerId="AD" clId="Web-{D50A7EF9-1785-4F6E-9BB0-B76FEE04B2BC}" dt="2018-02-05T00:02:16.906" v="475"/>
        <pc:sldMkLst>
          <pc:docMk/>
          <pc:sldMk cId="3082423853" sldId="320"/>
        </pc:sldMkLst>
        <pc:spChg chg="mod">
          <ac:chgData name="CHARLTON ELIZABETH" userId="10033FFF988933F2@LIVE.COM" providerId="AD" clId="Web-{D50A7EF9-1785-4F6E-9BB0-B76FEE04B2BC}" dt="2018-02-04T23:48:35.273" v="5"/>
          <ac:spMkLst>
            <pc:docMk/>
            <pc:sldMk cId="3082423853" sldId="320"/>
            <ac:spMk id="2" creationId="{2E1E2A24-FC51-49EF-87CF-3344B4F0ED55}"/>
          </ac:spMkLst>
        </pc:spChg>
        <pc:spChg chg="del">
          <ac:chgData name="CHARLTON ELIZABETH" userId="10033FFF988933F2@LIVE.COM" providerId="AD" clId="Web-{D50A7EF9-1785-4F6E-9BB0-B76FEE04B2BC}" dt="2018-02-04T23:52:30.316" v="36"/>
          <ac:spMkLst>
            <pc:docMk/>
            <pc:sldMk cId="3082423853" sldId="320"/>
            <ac:spMk id="3" creationId="{A8E89AD0-923A-4449-99C6-E329AC3BDBD5}"/>
          </ac:spMkLst>
        </pc:spChg>
        <pc:spChg chg="add mod">
          <ac:chgData name="CHARLTON ELIZABETH" userId="10033FFF988933F2@LIVE.COM" providerId="AD" clId="Web-{D50A7EF9-1785-4F6E-9BB0-B76FEE04B2BC}" dt="2018-02-05T00:02:14.234" v="474"/>
          <ac:spMkLst>
            <pc:docMk/>
            <pc:sldMk cId="3082423853" sldId="320"/>
            <ac:spMk id="7" creationId="{A95FBD49-57F9-4813-A33A-20DADADDB2EA}"/>
          </ac:spMkLst>
        </pc:spChg>
        <pc:picChg chg="add del mod ord">
          <ac:chgData name="CHARLTON ELIZABETH" userId="10033FFF988933F2@LIVE.COM" providerId="AD" clId="Web-{D50A7EF9-1785-4F6E-9BB0-B76FEE04B2BC}" dt="2018-02-05T00:02:14.234" v="474"/>
          <ac:picMkLst>
            <pc:docMk/>
            <pc:sldMk cId="3082423853" sldId="320"/>
            <ac:picMk id="4" creationId="{C4AB5146-0DC8-4093-BB19-C6F0A492856A}"/>
          </ac:picMkLst>
        </pc:picChg>
      </pc:sldChg>
      <pc:sldChg chg="modSp new">
        <pc:chgData name="CHARLTON ELIZABETH" userId="10033FFF988933F2@LIVE.COM" providerId="AD" clId="Web-{D50A7EF9-1785-4F6E-9BB0-B76FEE04B2BC}" dt="2018-02-05T00:03:27.864" v="483"/>
        <pc:sldMkLst>
          <pc:docMk/>
          <pc:sldMk cId="1673609530" sldId="321"/>
        </pc:sldMkLst>
        <pc:spChg chg="mod">
          <ac:chgData name="CHARLTON ELIZABETH" userId="10033FFF988933F2@LIVE.COM" providerId="AD" clId="Web-{D50A7EF9-1785-4F6E-9BB0-B76FEE04B2BC}" dt="2018-02-05T00:03:27.864" v="483"/>
          <ac:spMkLst>
            <pc:docMk/>
            <pc:sldMk cId="1673609530" sldId="321"/>
            <ac:spMk id="2" creationId="{F47F5D0E-F316-4230-8BEB-6D531B2225E8}"/>
          </ac:spMkLst>
        </pc:spChg>
      </pc:sldChg>
      <pc:sldChg chg="modSp new addAnim modAnim">
        <pc:chgData name="CHARLTON ELIZABETH" userId="10033FFF988933F2@LIVE.COM" providerId="AD" clId="Web-{D50A7EF9-1785-4F6E-9BB0-B76FEE04B2BC}" dt="2018-02-05T00:03:15.270" v="482"/>
        <pc:sldMkLst>
          <pc:docMk/>
          <pc:sldMk cId="708644492" sldId="322"/>
        </pc:sldMkLst>
        <pc:spChg chg="mod">
          <ac:chgData name="CHARLTON ELIZABETH" userId="10033FFF988933F2@LIVE.COM" providerId="AD" clId="Web-{D50A7EF9-1785-4F6E-9BB0-B76FEE04B2BC}" dt="2018-02-05T00:02:05.357" v="472"/>
          <ac:spMkLst>
            <pc:docMk/>
            <pc:sldMk cId="708644492" sldId="322"/>
            <ac:spMk id="2" creationId="{1E491ECC-9AFE-46AE-82E4-39866425FD04}"/>
          </ac:spMkLst>
        </pc:spChg>
        <pc:spChg chg="mod">
          <ac:chgData name="CHARLTON ELIZABETH" userId="10033FFF988933F2@LIVE.COM" providerId="AD" clId="Web-{D50A7EF9-1785-4F6E-9BB0-B76FEE04B2BC}" dt="2018-02-05T00:01:51.258" v="469"/>
          <ac:spMkLst>
            <pc:docMk/>
            <pc:sldMk cId="708644492" sldId="322"/>
            <ac:spMk id="3" creationId="{E2C0D88A-C46B-4D8D-8636-D6736FD20375}"/>
          </ac:spMkLst>
        </pc:spChg>
      </pc:sldChg>
      <pc:sldChg chg="modSp new">
        <pc:chgData name="CHARLTON ELIZABETH" userId="10033FFF988933F2@LIVE.COM" providerId="AD" clId="Web-{D50A7EF9-1785-4F6E-9BB0-B76FEE04B2BC}" dt="2018-02-05T00:17:39.355" v="550"/>
        <pc:sldMkLst>
          <pc:docMk/>
          <pc:sldMk cId="823751581" sldId="323"/>
        </pc:sldMkLst>
        <pc:spChg chg="mod">
          <ac:chgData name="CHARLTON ELIZABETH" userId="10033FFF988933F2@LIVE.COM" providerId="AD" clId="Web-{D50A7EF9-1785-4F6E-9BB0-B76FEE04B2BC}" dt="2018-02-05T00:17:11.634" v="508"/>
          <ac:spMkLst>
            <pc:docMk/>
            <pc:sldMk cId="823751581" sldId="323"/>
            <ac:spMk id="2" creationId="{F99E88EF-55D8-4044-8E7F-D5B7C4F98257}"/>
          </ac:spMkLst>
        </pc:spChg>
        <pc:spChg chg="mod">
          <ac:chgData name="CHARLTON ELIZABETH" userId="10033FFF988933F2@LIVE.COM" providerId="AD" clId="Web-{D50A7EF9-1785-4F6E-9BB0-B76FEE04B2BC}" dt="2018-02-05T00:17:39.355" v="550"/>
          <ac:spMkLst>
            <pc:docMk/>
            <pc:sldMk cId="823751581" sldId="323"/>
            <ac:spMk id="3" creationId="{A205D2F4-7B9C-4E07-B168-0C814A40B556}"/>
          </ac:spMkLst>
        </pc:spChg>
      </pc:sldChg>
    </pc:docChg>
  </pc:docChgLst>
  <pc:docChgLst>
    <pc:chgData name="CHARLTON ELIZABETH" userId="10033FFF988933F2@LIVE.COM" providerId="AD" clId="Web-{2AD58096-9F02-438D-847B-62C945784382}"/>
    <pc:docChg chg="modSld sldOrd">
      <pc:chgData name="CHARLTON ELIZABETH" userId="10033FFF988933F2@LIVE.COM" providerId="AD" clId="Web-{2AD58096-9F02-438D-847B-62C945784382}" dt="2018-01-31T22:59:15.984" v="197"/>
      <pc:docMkLst>
        <pc:docMk/>
      </pc:docMkLst>
      <pc:sldChg chg="modSp">
        <pc:chgData name="CHARLTON ELIZABETH" userId="10033FFF988933F2@LIVE.COM" providerId="AD" clId="Web-{2AD58096-9F02-438D-847B-62C945784382}" dt="2018-01-31T22:49:33.815" v="31"/>
        <pc:sldMkLst>
          <pc:docMk/>
          <pc:sldMk cId="3671414248" sldId="268"/>
        </pc:sldMkLst>
        <pc:spChg chg="mod">
          <ac:chgData name="CHARLTON ELIZABETH" userId="10033FFF988933F2@LIVE.COM" providerId="AD" clId="Web-{2AD58096-9F02-438D-847B-62C945784382}" dt="2018-01-31T22:49:33.815" v="31"/>
          <ac:spMkLst>
            <pc:docMk/>
            <pc:sldMk cId="3671414248" sldId="268"/>
            <ac:spMk id="3" creationId="{AEEBBAE9-5B8F-4564-BAF1-9E5DCC062DE9}"/>
          </ac:spMkLst>
        </pc:spChg>
      </pc:sldChg>
      <pc:sldChg chg="modSp">
        <pc:chgData name="CHARLTON ELIZABETH" userId="10033FFF988933F2@LIVE.COM" providerId="AD" clId="Web-{2AD58096-9F02-438D-847B-62C945784382}" dt="2018-01-31T22:58:29.031" v="191"/>
        <pc:sldMkLst>
          <pc:docMk/>
          <pc:sldMk cId="3099383205" sldId="270"/>
        </pc:sldMkLst>
        <pc:spChg chg="mod">
          <ac:chgData name="CHARLTON ELIZABETH" userId="10033FFF988933F2@LIVE.COM" providerId="AD" clId="Web-{2AD58096-9F02-438D-847B-62C945784382}" dt="2018-01-31T22:58:29.031" v="191"/>
          <ac:spMkLst>
            <pc:docMk/>
            <pc:sldMk cId="3099383205" sldId="270"/>
            <ac:spMk id="3" creationId="{2D63ABA6-0EDB-4F3F-8A12-5EC0AA21A1EF}"/>
          </ac:spMkLst>
        </pc:spChg>
      </pc:sldChg>
      <pc:sldChg chg="modSp">
        <pc:chgData name="CHARLTON ELIZABETH" userId="10033FFF988933F2@LIVE.COM" providerId="AD" clId="Web-{2AD58096-9F02-438D-847B-62C945784382}" dt="2018-01-31T22:56:29.594" v="67"/>
        <pc:sldMkLst>
          <pc:docMk/>
          <pc:sldMk cId="2066890790" sldId="271"/>
        </pc:sldMkLst>
        <pc:spChg chg="mod">
          <ac:chgData name="CHARLTON ELIZABETH" userId="10033FFF988933F2@LIVE.COM" providerId="AD" clId="Web-{2AD58096-9F02-438D-847B-62C945784382}" dt="2018-01-31T22:56:29.594" v="67"/>
          <ac:spMkLst>
            <pc:docMk/>
            <pc:sldMk cId="2066890790" sldId="271"/>
            <ac:spMk id="3" creationId="{AEEBBAE9-5B8F-4564-BAF1-9E5DCC062DE9}"/>
          </ac:spMkLst>
        </pc:spChg>
      </pc:sldChg>
      <pc:sldChg chg="ord">
        <pc:chgData name="CHARLTON ELIZABETH" userId="10033FFF988933F2@LIVE.COM" providerId="AD" clId="Web-{2AD58096-9F02-438D-847B-62C945784382}" dt="2018-01-31T22:48:59.221" v="12"/>
        <pc:sldMkLst>
          <pc:docMk/>
          <pc:sldMk cId="1221854705" sldId="288"/>
        </pc:sldMkLst>
      </pc:sldChg>
      <pc:sldChg chg="ord">
        <pc:chgData name="CHARLTON ELIZABETH" userId="10033FFF988933F2@LIVE.COM" providerId="AD" clId="Web-{2AD58096-9F02-438D-847B-62C945784382}" dt="2018-01-31T22:48:59.221" v="11"/>
        <pc:sldMkLst>
          <pc:docMk/>
          <pc:sldMk cId="1812828043" sldId="289"/>
        </pc:sldMkLst>
      </pc:sldChg>
      <pc:sldChg chg="ord">
        <pc:chgData name="CHARLTON ELIZABETH" userId="10033FFF988933F2@LIVE.COM" providerId="AD" clId="Web-{2AD58096-9F02-438D-847B-62C945784382}" dt="2018-01-31T22:48:59.221" v="10"/>
        <pc:sldMkLst>
          <pc:docMk/>
          <pc:sldMk cId="2874763665" sldId="290"/>
        </pc:sldMkLst>
      </pc:sldChg>
      <pc:sldChg chg="ord">
        <pc:chgData name="CHARLTON ELIZABETH" userId="10033FFF988933F2@LIVE.COM" providerId="AD" clId="Web-{2AD58096-9F02-438D-847B-62C945784382}" dt="2018-01-31T22:48:59.221" v="9"/>
        <pc:sldMkLst>
          <pc:docMk/>
          <pc:sldMk cId="4195940865" sldId="291"/>
        </pc:sldMkLst>
      </pc:sldChg>
      <pc:sldChg chg="ord">
        <pc:chgData name="CHARLTON ELIZABETH" userId="10033FFF988933F2@LIVE.COM" providerId="AD" clId="Web-{2AD58096-9F02-438D-847B-62C945784382}" dt="2018-01-31T22:48:59.221" v="8"/>
        <pc:sldMkLst>
          <pc:docMk/>
          <pc:sldMk cId="3382512355" sldId="292"/>
        </pc:sldMkLst>
      </pc:sldChg>
      <pc:sldChg chg="ord">
        <pc:chgData name="CHARLTON ELIZABETH" userId="10033FFF988933F2@LIVE.COM" providerId="AD" clId="Web-{2AD58096-9F02-438D-847B-62C945784382}" dt="2018-01-31T22:48:59.221" v="7"/>
        <pc:sldMkLst>
          <pc:docMk/>
          <pc:sldMk cId="2637538843" sldId="293"/>
        </pc:sldMkLst>
      </pc:sldChg>
      <pc:sldChg chg="ord">
        <pc:chgData name="CHARLTON ELIZABETH" userId="10033FFF988933F2@LIVE.COM" providerId="AD" clId="Web-{2AD58096-9F02-438D-847B-62C945784382}" dt="2018-01-31T22:48:59.221" v="6"/>
        <pc:sldMkLst>
          <pc:docMk/>
          <pc:sldMk cId="2591110913" sldId="294"/>
        </pc:sldMkLst>
      </pc:sldChg>
      <pc:sldChg chg="ord">
        <pc:chgData name="CHARLTON ELIZABETH" userId="10033FFF988933F2@LIVE.COM" providerId="AD" clId="Web-{2AD58096-9F02-438D-847B-62C945784382}" dt="2018-01-31T22:48:59.221" v="5"/>
        <pc:sldMkLst>
          <pc:docMk/>
          <pc:sldMk cId="3278517662" sldId="295"/>
        </pc:sldMkLst>
      </pc:sldChg>
      <pc:sldChg chg="ord">
        <pc:chgData name="CHARLTON ELIZABETH" userId="10033FFF988933F2@LIVE.COM" providerId="AD" clId="Web-{2AD58096-9F02-438D-847B-62C945784382}" dt="2018-01-31T22:48:59.221" v="4"/>
        <pc:sldMkLst>
          <pc:docMk/>
          <pc:sldMk cId="2049622968" sldId="296"/>
        </pc:sldMkLst>
      </pc:sldChg>
      <pc:sldChg chg="ord">
        <pc:chgData name="CHARLTON ELIZABETH" userId="10033FFF988933F2@LIVE.COM" providerId="AD" clId="Web-{2AD58096-9F02-438D-847B-62C945784382}" dt="2018-01-31T22:48:59.221" v="3"/>
        <pc:sldMkLst>
          <pc:docMk/>
          <pc:sldMk cId="3522848145" sldId="297"/>
        </pc:sldMkLst>
      </pc:sldChg>
      <pc:sldChg chg="ord">
        <pc:chgData name="CHARLTON ELIZABETH" userId="10033FFF988933F2@LIVE.COM" providerId="AD" clId="Web-{2AD58096-9F02-438D-847B-62C945784382}" dt="2018-01-31T22:48:59.221" v="1"/>
        <pc:sldMkLst>
          <pc:docMk/>
          <pc:sldMk cId="794690894" sldId="298"/>
        </pc:sldMkLst>
      </pc:sldChg>
      <pc:sldChg chg="ord">
        <pc:chgData name="CHARLTON ELIZABETH" userId="10033FFF988933F2@LIVE.COM" providerId="AD" clId="Web-{2AD58096-9F02-438D-847B-62C945784382}" dt="2018-01-31T22:48:59.221" v="2"/>
        <pc:sldMkLst>
          <pc:docMk/>
          <pc:sldMk cId="2572770570" sldId="299"/>
        </pc:sldMkLst>
      </pc:sldChg>
      <pc:sldChg chg="ord">
        <pc:chgData name="CHARLTON ELIZABETH" userId="10033FFF988933F2@LIVE.COM" providerId="AD" clId="Web-{2AD58096-9F02-438D-847B-62C945784382}" dt="2018-01-31T22:48:59.221" v="0"/>
        <pc:sldMkLst>
          <pc:docMk/>
          <pc:sldMk cId="2611767043" sldId="300"/>
        </pc:sldMkLst>
      </pc:sldChg>
      <pc:sldChg chg="ord">
        <pc:chgData name="CHARLTON ELIZABETH" userId="10033FFF988933F2@LIVE.COM" providerId="AD" clId="Web-{2AD58096-9F02-438D-847B-62C945784382}" dt="2018-01-31T22:55:57.438" v="44"/>
        <pc:sldMkLst>
          <pc:docMk/>
          <pc:sldMk cId="510997717" sldId="301"/>
        </pc:sldMkLst>
      </pc:sldChg>
      <pc:sldChg chg="ord">
        <pc:chgData name="CHARLTON ELIZABETH" userId="10033FFF988933F2@LIVE.COM" providerId="AD" clId="Web-{2AD58096-9F02-438D-847B-62C945784382}" dt="2018-01-31T22:55:57.438" v="43"/>
        <pc:sldMkLst>
          <pc:docMk/>
          <pc:sldMk cId="1201048055" sldId="302"/>
        </pc:sldMkLst>
      </pc:sldChg>
      <pc:sldChg chg="ord">
        <pc:chgData name="CHARLTON ELIZABETH" userId="10033FFF988933F2@LIVE.COM" providerId="AD" clId="Web-{2AD58096-9F02-438D-847B-62C945784382}" dt="2018-01-31T22:55:57.438" v="41"/>
        <pc:sldMkLst>
          <pc:docMk/>
          <pc:sldMk cId="1779098766" sldId="303"/>
        </pc:sldMkLst>
      </pc:sldChg>
      <pc:sldChg chg="ord">
        <pc:chgData name="CHARLTON ELIZABETH" userId="10033FFF988933F2@LIVE.COM" providerId="AD" clId="Web-{2AD58096-9F02-438D-847B-62C945784382}" dt="2018-01-31T22:55:57.438" v="40"/>
        <pc:sldMkLst>
          <pc:docMk/>
          <pc:sldMk cId="649420459" sldId="304"/>
        </pc:sldMkLst>
      </pc:sldChg>
      <pc:sldChg chg="ord">
        <pc:chgData name="CHARLTON ELIZABETH" userId="10033FFF988933F2@LIVE.COM" providerId="AD" clId="Web-{2AD58096-9F02-438D-847B-62C945784382}" dt="2018-01-31T22:55:57.438" v="39"/>
        <pc:sldMkLst>
          <pc:docMk/>
          <pc:sldMk cId="1034125610" sldId="305"/>
        </pc:sldMkLst>
      </pc:sldChg>
      <pc:sldChg chg="ord">
        <pc:chgData name="CHARLTON ELIZABETH" userId="10033FFF988933F2@LIVE.COM" providerId="AD" clId="Web-{2AD58096-9F02-438D-847B-62C945784382}" dt="2018-01-31T22:55:57.438" v="38"/>
        <pc:sldMkLst>
          <pc:docMk/>
          <pc:sldMk cId="848945637" sldId="306"/>
        </pc:sldMkLst>
      </pc:sldChg>
      <pc:sldChg chg="ord">
        <pc:chgData name="CHARLTON ELIZABETH" userId="10033FFF988933F2@LIVE.COM" providerId="AD" clId="Web-{2AD58096-9F02-438D-847B-62C945784382}" dt="2018-01-31T22:55:57.438" v="36"/>
        <pc:sldMkLst>
          <pc:docMk/>
          <pc:sldMk cId="1887333474" sldId="307"/>
        </pc:sldMkLst>
      </pc:sldChg>
      <pc:sldChg chg="ord">
        <pc:chgData name="CHARLTON ELIZABETH" userId="10033FFF988933F2@LIVE.COM" providerId="AD" clId="Web-{2AD58096-9F02-438D-847B-62C945784382}" dt="2018-01-31T22:55:57.438" v="35"/>
        <pc:sldMkLst>
          <pc:docMk/>
          <pc:sldMk cId="2005086340" sldId="308"/>
        </pc:sldMkLst>
      </pc:sldChg>
      <pc:sldChg chg="ord">
        <pc:chgData name="CHARLTON ELIZABETH" userId="10033FFF988933F2@LIVE.COM" providerId="AD" clId="Web-{2AD58096-9F02-438D-847B-62C945784382}" dt="2018-01-31T22:55:57.438" v="34"/>
        <pc:sldMkLst>
          <pc:docMk/>
          <pc:sldMk cId="1592624455" sldId="310"/>
        </pc:sldMkLst>
      </pc:sldChg>
      <pc:sldChg chg="ord">
        <pc:chgData name="CHARLTON ELIZABETH" userId="10033FFF988933F2@LIVE.COM" providerId="AD" clId="Web-{2AD58096-9F02-438D-847B-62C945784382}" dt="2018-01-31T22:55:57.438" v="33"/>
        <pc:sldMkLst>
          <pc:docMk/>
          <pc:sldMk cId="1159572968" sldId="311"/>
        </pc:sldMkLst>
      </pc:sldChg>
      <pc:sldChg chg="ord">
        <pc:chgData name="CHARLTON ELIZABETH" userId="10033FFF988933F2@LIVE.COM" providerId="AD" clId="Web-{2AD58096-9F02-438D-847B-62C945784382}" dt="2018-01-31T22:55:57.438" v="42"/>
        <pc:sldMkLst>
          <pc:docMk/>
          <pc:sldMk cId="900601552" sldId="312"/>
        </pc:sldMkLst>
      </pc:sldChg>
      <pc:sldChg chg="modSp ord">
        <pc:chgData name="CHARLTON ELIZABETH" userId="10033FFF988933F2@LIVE.COM" providerId="AD" clId="Web-{2AD58096-9F02-438D-847B-62C945784382}" dt="2018-01-31T22:59:15.984" v="196"/>
        <pc:sldMkLst>
          <pc:docMk/>
          <pc:sldMk cId="3070484070" sldId="313"/>
        </pc:sldMkLst>
        <pc:spChg chg="mod">
          <ac:chgData name="CHARLTON ELIZABETH" userId="10033FFF988933F2@LIVE.COM" providerId="AD" clId="Web-{2AD58096-9F02-438D-847B-62C945784382}" dt="2018-01-31T22:59:15.984" v="196"/>
          <ac:spMkLst>
            <pc:docMk/>
            <pc:sldMk cId="3070484070" sldId="313"/>
            <ac:spMk id="3" creationId="{4D822C0E-CC82-4AA4-A220-3C9DD594294D}"/>
          </ac:spMkLst>
        </pc:spChg>
      </pc:sldChg>
    </pc:docChg>
  </pc:docChgLst>
  <pc:docChgLst>
    <pc:chgData name="CHARLTON ELIZABETH" userId="10033FFF988933F2@LIVE.COM" providerId="AD" clId="Web-{30320BA0-7829-41CC-A011-10E22F236F22}"/>
    <pc:docChg chg="modSld">
      <pc:chgData name="CHARLTON ELIZABETH" userId="10033FFF988933F2@LIVE.COM" providerId="AD" clId="Web-{30320BA0-7829-41CC-A011-10E22F236F22}" dt="2018-02-01T14:02:45.071" v="66"/>
      <pc:docMkLst>
        <pc:docMk/>
      </pc:docMkLst>
      <pc:sldChg chg="modSp">
        <pc:chgData name="CHARLTON ELIZABETH" userId="10033FFF988933F2@LIVE.COM" providerId="AD" clId="Web-{30320BA0-7829-41CC-A011-10E22F236F22}" dt="2018-02-01T14:02:45.071" v="66"/>
        <pc:sldMkLst>
          <pc:docMk/>
          <pc:sldMk cId="2100338748" sldId="267"/>
        </pc:sldMkLst>
        <pc:spChg chg="mod">
          <ac:chgData name="CHARLTON ELIZABETH" userId="10033FFF988933F2@LIVE.COM" providerId="AD" clId="Web-{30320BA0-7829-41CC-A011-10E22F236F22}" dt="2018-02-01T14:02:45.071" v="66"/>
          <ac:spMkLst>
            <pc:docMk/>
            <pc:sldMk cId="2100338748" sldId="267"/>
            <ac:spMk id="3" creationId="{2D63ABA6-0EDB-4F3F-8A12-5EC0AA21A1EF}"/>
          </ac:spMkLst>
        </pc:sp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2-05T16:09:02.180"/>
    </inkml:context>
    <inkml:brush xml:id="br0">
      <inkml:brushProperty name="width" value="0.05292" units="cm"/>
      <inkml:brushProperty name="height" value="0.05292" units="cm"/>
      <inkml:brushProperty name="color" value="#FF0000"/>
    </inkml:brush>
  </inkml:definitions>
  <inkml:trace contextRef="#ctx0" brushRef="#br0">15591 12382 512 0,'0'0'0'0,"0"0"0"16,0 0 0-16,0 0 0 16,0 0 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2-05T14:30:04.840"/>
    </inkml:context>
    <inkml:brush xml:id="br0">
      <inkml:brushProperty name="width" value="0.05292" units="cm"/>
      <inkml:brushProperty name="height" value="0.05292" units="cm"/>
      <inkml:brushProperty name="color" value="#FF0000"/>
    </inkml:brush>
  </inkml:definitions>
  <inkml:trace contextRef="#ctx0" brushRef="#br0">6137 10688 512 0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2-05T16:11:47.888"/>
    </inkml:context>
    <inkml:brush xml:id="br0">
      <inkml:brushProperty name="width" value="0.05292" units="cm"/>
      <inkml:brushProperty name="height" value="0.05292" units="cm"/>
      <inkml:brushProperty name="color" value="#FF0000"/>
    </inkml:brush>
  </inkml:definitions>
  <inkml:trace contextRef="#ctx0" brushRef="#br0">263 4903 512 0,'0'0'0'0,"0"0"0"16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2-05T14:40:50.337"/>
    </inkml:context>
    <inkml:brush xml:id="br0">
      <inkml:brushProperty name="width" value="0.05292" units="cm"/>
      <inkml:brushProperty name="height" value="0.05292" units="cm"/>
      <inkml:brushProperty name="color" value="#FF0000"/>
    </inkml:brush>
  </inkml:definitions>
  <inkml:trace contextRef="#ctx0" brushRef="#br0">439 3968 512 0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2-05T15:03:02.106"/>
    </inkml:context>
    <inkml:brush xml:id="br0">
      <inkml:brushProperty name="width" value="0.05292" units="cm"/>
      <inkml:brushProperty name="height" value="0.05292" units="cm"/>
      <inkml:brushProperty name="color" value="#FF0000"/>
    </inkml:brush>
  </inkml:definitions>
  <inkml:trace contextRef="#ctx0" brushRef="#br0">2680 13951 512 0,'0'0'0'0,"0"0"0"16,0 0 0-16,0 0 0 15,0 0 0-15,0 0 0 16,0 0 0 0,176 18 0-16,-106-18 0 15,19 0 0-15,-1 0 0 16,0 0 0-16,36 0 0 15,-1 0 0 1,1 0 0-16,16-18 0 16,19 18 0-16,-17-17 0 15,34-1 0 1,0 18 0-16,0-18 0 16,18 1 0-16,1 17 0 15,-1-17 0-15,-1 17 0 16,19 0 0-1,-17 0 0-15,34 0 0 16,-35 17 0-16,17-34 0 16,-17 34 0-16,1 0 0 15,-2-17 0-15,1 18 0 16,-17 0 0-16,17-1 0 16,-18-17 0-1,1 18 0 16,387 53 0-31,-458-54 0 16,-18 1 0 0,0-18 0-16,-17 18 0 15,-18-18 0-15,-18 17 0 16,1 1 0 0,-19-18 0-16,-17 0 0 15,0 17 0-15,-17-17 0 16,-1 0 0-16,18 0 0 15,0 0 0 1,0 0 0-16</inkml:trace>
  <inkml:trace contextRef="#ctx0" brushRef="#br0" timeOffset="1214.9797">9823 13211 512 0,'0'0'0'0,"0"0"0"15,0 0 0 1,-35-142 0-16,17 107 0 16,1 0 0-16,-18 0 0 15,-18 17 0 1,18 1 0 0,-54 17 0-16,54 35 0 15,0 35 0 1,-1-17 0-16,36 18 0 15,0-1 0-15,18 1 0 16,17-1 0-16,0-34 0 16,18-1 0-1,18-17 0-15,-18-36 0 16,0 0 0-16,-1-35 0 16,-16 0 0-1,0 1 0-15,-19-1 0 16,-17 0 0-16,0 17 0 15,0 19 0-15,-17-1 0 16,-2 0 0 0,19 18 0-16,-17 0 0 15,17 18 0-15,0 0 0 16,17 17 0-16,19 0 0 16,-18 18 0-1,17-35 0 1,35 35 0-1,72-18 0-15,-107-70 0 16,18 17 0 0,-18-35 0-16,-18-17 0 15,1-1 0-15,-18-34 0 16,0-1 0 0,-35 0 0-16,-18-18 0 15,-17 18 0-15,-1 1 0 16,-35 34 0-16,18 18 0 15,-18 35 0 1,0 1 0-16,0 34 0 16,18 1 0-16,-17 35 0 15,16 0 0 1,36 35 0-16,0 0 0 16,18 18 0-16,0 0 0 15,35 35 0-15,18 0 0 16,-1 0 0-1,18-17 0-15,18-1 0 16,17-17 0-16,2 0 0 16,-2-18 0-16,0-17 0 15,1-19 0 1,17-16 0-16,0-19 0 16,0-34 0-16,-17-19 0 15,-71 36 0-15,0 0 0 16</inkml:trace>
  <inkml:trace contextRef="#ctx0" brushRef="#br0" timeOffset="1687.631">11040 12717 512 0,'-141'-194'0'16,"-106"264"0"-1,159 1 0-15,70-36 0 16,18 18 0-16,18-18 0 15,35 18 0-15,0-17 0 16,0-1 0 0,17 0 0-16,-17-17 0 15,17 34 0-15,-33-16 0 16,15 34 0-16,-34-17 0 16,-1 0 0-1,-17 18 0-15,-17-1 0 16,-18-17 0-16,17 0 0 15,-17 0 0 1,-1-17 0-16,1-19 0 16,0-17 0-16,-1 0 0 15,1-17 0-15,18-19 0 16,-1-34 0-16,18-19 0 16,18 1 0-16</inkml:trace>
  <inkml:trace contextRef="#ctx0" brushRef="#br0" timeOffset="2023.4022">11375 12540 512 0,'0'0'0'0,"0"177"0"16,0-71 0 0,18 35 0-1,0 0 0-15,-18-35 0 16,17-18 0-16,1 0 0 16,-1-17 0-16,2-18 0 15,-19-18 0 1,17-35 0-16,-17 0 0 15,-17-35 0-15,-2-18 0 16,19 53 0 0,0 0 0-16,0 0 0 15</inkml:trace>
  <inkml:trace contextRef="#ctx0" brushRef="#br0" timeOffset="2643.3353">11040 12999 512 0,'0'0'0'0,"0"0"0"15,160-88 0-15,-90 70 0 16,18 1 0 0,-18-1 0-16,1 0 0 15,-18-17 0-15,0 17 0 16,-18 18 0-16,18 18 0 15,-36 0 0 1,1-1 0-16,-18 36 0 16,0-17 0-16,-18 34 0 15,18 0 0-15,0-70 0 16,0 0 0 0,36 283 0-16,-18-195 0 15,-18 0 0 16,105 0 0-15,-69-106 0-16,-19-34 0 16,1-19 0-16,17 1 0 15,-18-36 0-15,2 0 0 16,-1 0 0-16,17 35 0 16,-35-16 0-16,35 51 0 15,-18 19 0 1,-17 17 0-16,0 0 0 15,0 0 0-15,18 17 0 16,-18 36 0 0,0 17 0-16,0 1 0 15,0 35 0-15,18 0 0 16,-1-18 0-16,-17 0 0 16,18-17 0-16,17-19 0 15,-18 2 0 1,20-37 0-16,-2-17 0 15,17-35 0-15,-16 17 0 16,-36 18 0 0,0 0 0-16,0 0 0 15</inkml:trace>
  <inkml:trace contextRef="#ctx0" brushRef="#br0" timeOffset="3252.1189">12822 13122 512 0,'0'0'0'0,"0"0"0"16,0 0 0 0,0 0 0-16,-53-106 0 15,35 72 0-15,-35 34 0 16,1 0 0-16,-1 34 0 16,18 2 0-1,17 34 0 1,-18 1 0-1,18 247 0 1,54-142 0 0,-18-141 0-16,17-17 0 15,18-18 0-15,-53 0 0 16,105-124 0 0,-69 54 0-1,-19-36 0-15,2-18 0 16,-2-17 0-16,-34 0 0 15,34 0 0 1,-17 18 0-16,-17-18 0 16,34 52 0-16,-34 19 0 15,17 35 0-15,-19-1 0 16,19 36 0-16,0-17 0 16,0 34 0-16,19 19 0 15,-2 16 0 1,1 54 0-16,-18 0 0 15,35 35 0-15,-35 35 0 16,35-34 0-16,-17-1 0 16,-1-35 0-1,1 0 0-15,-1-19 0 16,-17-16 0-16,18-18 0 16,0-35 0-1,-1 0 0-15,-17-36 0 16,36-35 0-16,-18-18 0 15,-18 71 0-15,0 0 0 16</inkml:trace>
  <inkml:trace contextRef="#ctx0" brushRef="#br0" timeOffset="3672.0099">13352 13440 512 0,'0'0'0'16,"0"0"0"0,0 0 0-16,140-88 0 15,-105 35 0-15,-17-18 0 16,-1 18 0-16,-17-17 0 16,18-19 0-1,-18 2 0-15,-18 34 0 16,1 17 0-16,-1 19 0 15,-17 17 0 1,18 17 0-16,-36 19 0 16,18-1 0-16,0 18 0 15,17 35 0-15,-1 0 0 16,2 18 0 0,34 0 0-16,2 0 0 15,-1-18 0-15,17-18 0 16,17-17 0-16,-16-17 0 15,16-19 0 1,19-17 0-16,-18-17 0 16,0-19 0-16,0-17 0 15,-53 53 0-15,0 0 0 16</inkml:trace>
  <inkml:trace contextRef="#ctx0" brushRef="#br0" timeOffset="4204.9646">13862 12893 512 0,'0'0'0'0,"0"0"0"16,36 141 0 0,-36-53 0-16,18 18 0 31,-1 18 0-16,19 122 0-15,-19-210 0 16,-17-1 0-16,18-35 0 16,-18 0 0-1,0 0 0-15,0-17 0 16,0-19 0-16,0-16 0 16,0-19 0-16,17-35 0 15,-34 18 0 1,34 0 0-16,-17-1 0 15,18 1 0-15,17 0 0 16,0 35 0 0,-17 0 0-16,0 36 0 15,17-1 0-15,1 18 0 16,-1 18 0-16,0 17 0 16,-18 18 0-16,1 18 0 15,0 16 0-15,17 19 0 16,-35-17 0-1,17 16 0-15,-17-16 0 16,19-19 0-16,-19-34 0 16,17-19 0-16,-17 0 0 15,18-34 0 1,-18 17 0-16,0 0 0 16,0 0 0-16</inkml:trace>
  <inkml:trace contextRef="#ctx0" brushRef="#br0" timeOffset="4567.013">14797 12505 512 0,'0'0'0'16,"0"212"0"0,0-106 0-16,0 35 0 15,-17 0 0 1,34-18 0-16,-17 1 0 16,0-18 0-16,18 0 0 15,-18-36 0 1,18 1 0-16,17-18 0 15,0 0 0-15,1-36 0 16,-1-17 0-16,0-35 0 16,18 0 0-1,-35-18 0-15,17 0 0 16,-35 53 0-16,0 0 0 16,0 0 0-1</inkml:trace>
  <inkml:trace contextRef="#ctx0" brushRef="#br0" timeOffset="4792.8464">14586 13193 512 0,'0'0'0'0,"0"0"0"16,0 0 0-1,0 0 0-15,0 0 0 16,159 35 0-16,-89-35 0 15,-17-17 0-15,18-1 0 16,-1 0 0 0,1 1 0-16,-71 17 0 15,0 0 0-15</inkml:trace>
  <inkml:trace contextRef="#ctx0" brushRef="#br0" timeOffset="4975.332">15503 13758 512 0,'0'0'0'15,"0"0"0"-15,0 0 0 16,0 0 0-1</inkml:trace>
  <inkml:trace contextRef="#ctx0" brushRef="#br0" timeOffset="9982.1567">15697 13052 512 0,'0'0'0'0,"0"0"0"16,0 0 0 0,0 0 0-1,0 0 0-15,-18 176 0 16,36-123 0-16,-18 18 0 16,17-1 0-16,2 1 0 15,-2 34 0 1,19-16 0-16,16-18 0 15,-17-1 0-15,36-34 0 16,-19-2 0 0,2-34 0-16,-1 0 0 15,-18-17 0-15,-17 0 0 16,17-36 0-16,-18 0 0 16,-17 0 0-1,-17-36 0-15,-18-16 0 16,-1-1 0-16,1 17 0 15,-17-16 0-15,-2 34 0 16,1 0 0 0,0 36 0-16,18 0 0 15,-17 35 0-15,16 0 0 16,0 17 0-16,19 19 0 16,17 17 0-16,0-18 0 31,17 18 0-16,90-18 0-15,-55-35 0 16,19-17 0 0,0-19 0-16,-18-17 0 15,17 0 0-15,-17 18 0 16,-18 17 0-16,0 1 0 16,1 17 0-1,-1 17 0-15,-17 1 0 16,-1 35 0-16,1 0 0 15,-18 35 0 1,18 18 0-16,-18 0 0 16,17 0 0-16,1 0 0 15,-1-18 0-15,1-35 0 16,-1 0 0 0,1-35 0-16,0-18 0 15,-18 0 0-15,36-18 0 16,-19-35 0-16,1 0 0 15,-1-35 0 1,-17 17 0-16,36-17 0 16,-19 35 0-16,-17 0 0 15,18 0 0 1,-1 35 0-16,1 1 0 16,-18 17 0-16,17 0 0 15,-17 17 0-15,0 36 0 16,0 0 0-1,36 18 0-15,-19 17 0 16,-17 0 0-16,36 1 0 16,0-19 0-16,-1-17 0 15,0-36 0 1,-18 1 0-16,36-18 0 16,-35-18 0 15,35-52 0-16,-17-160 0-15,-36 125 0 16,0 34 0-16,0-17 0 16,0 35 0-1,-18-17 0-15,0 34 0 16,18 1 0-16,-18 17 0 16,18 18 0-16,0 0 0 15,0 18 0 1,18 17 0-16,-18-35 0 15,0 0 0-15</inkml:trace>
  <inkml:trace contextRef="#ctx0" brushRef="#br0" timeOffset="10651.8853">17603 13158 512 0,'0'0'0'0,"0"0"0"16,0 0 0 0,0 0 0-16,0 0 0 15,0 0 0 1,0 0 0-16,-142 17 0 15,107 19 0-15,0-1 0 16,0 18 0-16,35 0 0 16,-18 17 0-1,-1-17 0-15,19 36 0 16,0-19 0-16,37-17 0 16,-20 0 0-16,1-35 0 31,17-1 0-16,88-70 0 1,-106 0 0-16,1 0 0 16,18-35 0-1,-18 0 0-15,-18 17 0 16,17-17 0-16,-17 18 0 16,0 17 0-16,0 17 0 15,-17 1 0 1,17 35 0-16,0 0 0 15,0 0 0-15,-18 18 0 16,36 17 0 0,-1 18 0-16,-17 18 0 15,18 17 0-15,17 18 0 16,-17-18 0-16,-1 0 0 16,18 0 0-1,0-35 0-15,1-17 0 16,-18-1 0-16,35-17 0 15,-36-36 0-15,19-17 0 16,-19-18 0 0,-17 53 0-16,0 0 0 15,0 0 0-15</inkml:trace>
  <inkml:trace contextRef="#ctx0" brushRef="#br0" timeOffset="11013.0637">18202 12717 512 0,'0'0'0'15,"0"0"0"-15,0 0 0 16,0 0 0 0,0 0 0-16,0 141 0 15,0-53 0 16,18 300 0-15,17-282 0-16,-35 0 0 16,17-18 0-16,1-17 0 15,-1-1 0 1,1 1 0-16,-18-19 0 16,18-34 0-16,-18 17 0 15,0-35 0-15,0-17 0 16,0-36 0-1,0 53 0-15,0 0 0 16,0 0 0-16</inkml:trace>
  <inkml:trace contextRef="#ctx0" brushRef="#br0" timeOffset="11619.8196">17990 13264 512 0,'0'0'0'0,"0"0"0"16,0 0 0 0,0 0 0-16,0 0 0 15,0 0 0-15,177-53 0 16,-124 53 0-16,-1-18 0 16,1 18 0-1,0-35 0-15,18 35 0 16,-18-18 0-16,-1 0 0 15,-34 18 0-15,17 0 0 16,-17 0 0 0,-18 18 0-16,17 0 0 15,-34 17 0-15,-1 0 0 16,36 1 0-16,-36 16 0 16,18 1 0-1,0 36 0 1,0-19 0-1,35 160 0 1,2-177 0-16,-2-18 0 16,0-17 0-16,-18-1 0 15,18-17 0-15,-17-17 0 16,0-1 0 0,17 0 0-16,-35 18 0 15,35-159 0 1,-35 88 0-1,0 1 0-15,0-18 0 16,0 17 0-16,-18 18 0 16,1 18 0-16,-18-18 0 15,-1 36 0 1,1-1 0-16,-17 18 0 16,52 0 0-16,-89 18 0 31,89-1 0-31,0-17 0 15,0 0 0-15</inkml:trace>
  <inkml:trace contextRef="#ctx0" brushRef="#br0" timeOffset="12204.8334">19084 13175 512 0,'0'0'0'0,"0"0"0"15,0 0 0-15,35 177 0 16,-35-107 0-16,17 1 0 16,1 0 0-1,-18-71 0 1,0 0 0-1,54 282 0-15,-54-264 0 16,0-18 0 0,17 0 0-16,-17 0 0 15,0 0 0-15,-17 0 0 16,17-36 0-16,0 1 0 16,-19-18 0-1,19 53 0-15,0 0 0 16,19-194 0-16,-19 123 0 15,17 18 0 1,-17 53 0-16,0 0 0 16,53-141 0-16,-18 106 0 15,-17 17 0-15,-18 1 0 16,17 34 0-16,18-17 0 16,-17 36 0-16,0-1 0 15,-1 0 0 1,-17 18 0-16,18 18 0 15,-18-71 0-15,0 0 0 16,36 211 0 0,-1-105 0-1,-17-70 0-15,-1-1 0 16,-17 0 0-16,18-35 0 16,-1 0 0-1,-17-17 0-15,18-19 0 16</inkml:trace>
  <inkml:trace contextRef="#ctx0" brushRef="#br0" timeOffset="12855.9718">19701 13193 512 0,'0'0'0'0,"0"0"0"16,36 141 0 0,-36-70 0-1,17 17 0-15,-17 0 0 16,0 18 0-16,18-53 0 16,-18 0 0-16,18-18 0 15,-18 1 0 1,17-36 0-16,-17 0 0 15,0 0 0-15,0-18 0 16,0 0 0 0,0-35 0-16,18-17 0 15,-1-1 0-15,-17-17 0 16,35 0 0-16,-17-18 0 16,0 18 0-1,17 17 0-15,-18 0 0 16,19 18 0-16,0 18 0 15,-19 17 0 1,1 18 0-16,-1 0 0 16,1 18 0-16,-1 17 0 15,1 18 0-15,0 18 0 16,-18 0 0-16,0-1 0 16,0 1 0-1,35 17 0-15,-18-17 0 16,-17-1 0-16,35-17 0 15,-16 0 0 1,-19-18 0-16,18 1 0 16,-1-1 0-16,1 0 0 15,-1-35 0-15,1 0 0 16,-18 0 0 0,0 0 0-1</inkml:trace>
  <inkml:trace contextRef="#ctx0" brushRef="#br0" timeOffset="13435.3783">20724 13211 512 0,'0'0'0'16,"0"0"0"-1,0 0 0-15,0 0 0 16,0 0 0-16,-141 17 0 16,106 19 0-1,-1-1 0-15,1 18 0 16,0 17 0-16,35 1 0 16,-18 17 0-16,1 0 0 15,17 1 0 1,35-54 0-16,-18 0 0 15,18-35 0-15,-17-17 0 16,36-1 0-16,-37-35 0 16,36 0 0-1,-35-18 0-15,17-17 0 16,-18 0 0 0,1 17 0-16,-1 1 0 15,-17-1 0-15,-35 1 0 16,35 34 0-16,0 19 0 15,-17 17 0-15,17 0 0 16,0 0 0 0,0 17 0-16,0 19 0 15,17 17 0-15,1 17 0 16,-18 1 0-16,0 17 0 16,17 0 0-1,1-18 0 1,0 1 0-1,35 53 0-15,-35-89 0 16,17-35 0 0,-17 18 0-16,-1-18 0 15,-17 0 0-15,0 0 0 16,88-53 0-16,-70 18 0 16,17 17 0-1</inkml:trace>
  <inkml:trace contextRef="#ctx0" brushRef="#br0" timeOffset="14110.3575">21518 13722 512 0,'0'0'0'16,"0"0"0"-1,0 0 0-15,0 0 0 16,0 0 0-16,0 0 0 16,0 0 0-1,-88 106 0 1,88-88 0-1,0 52 0 1,0-52 0-16,17-18 0 16,1 0 0-16,0-18 0 15,17 18 0-15,-18-18 0 16,-17 1 0 0,0-18 0-16,18 17 0 15,-36 1 0-15,18-1 0 16,-17 0 0-16,-1 1 0 15,18 17 0 1,-17 0 0-16,-1 0 0 16,18 17 0-16,-18 1 0 15,18 0 0-15,-17-1 0 16,34-17 0 0,-17 18 0-16,18 0 0 15,-18-18 0-15,18 0 0 16,-1-18 0-16,-17 18 0 15,0 0 0-15</inkml:trace>
  <inkml:trace contextRef="#ctx0" brushRef="#br0" timeOffset="14623.341">21977 12717 512 0,'0'0'0'0,"0"0"0"15,0 0 0 1,0 141 0-16,17-70 0 16,-17-1 0-1,0 36 0 1,0 88 0-16,0-88 0 15,0-18 0-15,18 0 0 16,-18 0 0 0,17-17 0-16,-17 0 0 15,0-18 0-15,0-19 0 16,0 19 0 0,0-53 0-16,0 0 0 15,0 0 0-15,18-35 0 16,-18-17 0-16,0 52 0 15,0 0 0 1,0 0 0-16</inkml:trace>
  <inkml:trace contextRef="#ctx0" brushRef="#br0" timeOffset="15158.2029">22347 12876 512 0,'0'0'0'15,"0"0"0"1,0 0 0-16,0 0 0 16,0 0 0-16,0 0 0 15,0 0 0 1,0 0 0-16,-123 140 0 16,87-104 0-16,36-36 0 15,-229 176 0 32,211-158 0-47,18 0 0 16,0-18 0-1,18 17 0-15,17 1 0 16,0-1 0-16,0 19 0 16,1-1 0-16,0 0 0 15,16 1 0 1,-16 34 0-16,-19-17 0 15,1 18 0-15,17-18 0 16,-18 0 0-16,1 0 0 16,0 17 0-1,-1-35 0-15,-17 18 0 16,0-35 0-16,18-1 0 0,-18-17 0 16,0 0 0-1,0 0 0-15,0-17 0 16,18-1 0-16,-18-35 0 15,18 18 0 1,-18 35 0-16,0 0 0 16,0 0 0-16</inkml:trace>
  <inkml:trace contextRef="#ctx0" brushRef="#br0" timeOffset="15565.2403">22735 12929 512 0,'0'0'0'16,"0"0"0"-1,0 0 0 1,0 0 0-1,0 193 0 1,18-122 0-16,-18 17 0 16,0 18 0-16,17-18 0 15,1 18 0 1,-18-18 0-16,18-17 0 16,-1 0 0-16,1-1 0 15,-18-17 0-15,0 0 0 16,0-36 0-1,0 1 0-15,17 0 0 16,-17-36 0-16,0 0 0 16,0-35 0-1,0 0 0-15,18 1 0 16,-18 52 0-16,0 0 0 16</inkml:trace>
  <inkml:trace contextRef="#ctx0" brushRef="#br0" timeOffset="16154.821">23000 13228 512 0,'0'0'0'0,"0"0"0"16,0 0 0-16,70-159 0 15,-52 124 0 1,34 0 0-16,-34 0 0 15,17 0 0-15,1-1 0 16,-1 19 0 0,1-1 0-16,16 18 0 15,-17 18 0-15,-17 17 0 16,0 18 0-16,-1-1 0 16,1 19 0-1,-18 17 0 1,-18 1 0-1,-52 175 0-15,35-176 0 16,0-17 0 0,-1-18 0-16,1 18 0 15,-1-36 0-15,19-17 0 16,-19-1 0 0,36-17 0-16,0 0 0 15,-17 0 0-15,34-17 0 16,-17 17 0-16,0 0 0 15,53-18 0 1,-17 0 0 0,17 18 0-16,-35 0 0 15,34 18 0-15,-17 0 0 16,1-18 0-16,17 17 0 16,-18 0 0-1,1-17 0-15,16 0 0 16,-17 18 0-16,-17-18 0 15,0 0 0 1,-1 0 0-16,-17-18 0 16,0 18 0-16,0 0 0 15</inkml:trace>
  <inkml:trace contextRef="#ctx0" brushRef="#br0" timeOffset="16767.9245">24093 13811 512 0,'0'0'0'15,"0"0"0"1,0 0 0-16,0 0 0 16,0 0 0-1,0 0 0-15,0 0 0 16,0 0 0-16,0 0 0 15,0 0 0 1,0 0 0-16,0 0 0 16,0 0 0-16,0 0 0 15,18 176 0-15,-1-159 0 16,1-17 0 0,0 0 0-16,-1 0 0 15,1 0 0-15,-18-17 0 16,0-1 0-16,0 0 0 15,0-17 0 1,0 17 0-16,-18 1 0 16,1 0 0-16,17 17 0 15,-18 0 0-15,0 0 0 16,18 0 0 0,-17 0 0-16,17 17 0 15,-18 0 0-15,18-17 0 16,18 18 0-1,-18-18 0-15,17 0 0 16,-17 0 0-16,0 0 0 16,0 0 0-1</inkml:trace>
  <inkml:trace contextRef="#ctx0" brushRef="#br0" timeOffset="17749.0758">24570 13140 512 0,'0'0'0'15,"0"0"0"1,0 0 0-16,17 176 0 16,1-105 0-1,0 17 0-15,-18 18 0 16,17-18 0-16,-17-17 0 15,0 0 0-15,0-1 0 16,18-35 0 0,-36-17 0-16,18-1 0 15,-17 1 0-15,17-18 0 16,0-18 0 0,0-17 0-16,-18 0 0 15,18-35 0-15,0-1 0 16,0-17 0-16,18 17 0 15,-1-17 0 1,1 35 0-16,17 0 0 16,-18 0 0-16,19 18 0 15,-19 17 0 1,19 18 0-16,-18 0 0 16,-1 18 0-16,19 17 0 15,-19 18 0 1,1 18 0-1,17 140 0-15,-35-158 0 16,17-17 0 0,-17-1 0-16,0-17 0 15,0-1 0-15,0-17 0 16,0 0 0-16,0-17 0 16,0-1 0-1,0-35 0-15,18-18 0 16,-18-17 0-16,18 18 0 15,-1 17 0 1,18-18 0-16,1 36 0 16,0-1 0-16,-19 1 0 15,18 35 0-15,-17 0 0 16,17 0 0 0,-17 35 0-16,-1 18 0 15,1-17 0-15,-1 34 0 16,1 1 0-16,-1-1 0 15,-17-17 0 1,19 0 0-16,-19 18 0 16,0-36 0-16,18 1 0 15,-18-2 0 1,0-34 0-16,0 0 0 16,0-17 0-16,0 0 0 15,17-36 0-15,-17 17 0 16,0 36 0-1,0 0 0-15,0 0 0 16</inkml:trace>
  <inkml:trace contextRef="#ctx0" brushRef="#br0" timeOffset="18370.2831">25504 13334 512 0,'0'0'0'0,"0"0"0"31,0 0 0-16,0 0 0 1,0 0 0-16,70 124 0 16,-52-71 0-16,-18 17 0 15,0 1 0-15,19-1 0 16,-19-17 0 0,17 0 0-16,-17-17 0 15,0-19 0-15,0 0 0 16,0-34 0-1,0 34 0-15,0-34 0 16,0 0 0-16,0-36 0 16,0 0 0-16,0-18 0 15,0-18 0 1,18 19 0-16,-1 0 0 16,1-19 0-16,-1 19 0 15,19 35 0-15,-1-18 0 16,0 35 0-1,-18-17 0-15,19 35 0 16,0 0 0-16,-1 17 0 16,-18 19 0-1,19-1 0-15,-19 18 0 16,1 0 0-16,17 0 0 16,-35 17 0-16,17 1 0 15,1-1 0 1,-18-17 0-16,0 0 0 15,0 18 0-15,0-36 0 16,-18 1 0 0,18-2 0-16,0 2 0 15,0-36 0-15,0 17 0 16,0-17 0-16,18-17 0 16,0-1 0-1,-1 0 0 1,-17 18 0-1,0 0 0-15</inkml:trace>
  <inkml:trace contextRef="#ctx0" brushRef="#br0" timeOffset="18859.1532">26492 13828 512 0,'0'0'0'0,"0"0"0"15,0 0 0-15,0 0 0 16,0 0 0 0,0 0 0-16,0 0 0 15,0 0 0-15,0 0 0 16,0 0 0-1,-106 53 0-15,106-18 0 16,0-17 0-16,18-1 0 16,-18-17 0-16,18 0 0 15,17-17 0 1,-35 17 0-16,18-18 0 16,-1 0 0-16,-17 1 0 15,18 17 0-15,-18-17 0 16,-18 17 0-1,18-18 0-15,-17 18 0 16,17 0 0-16,-18 0 0 16,18 18 0-1,0-18 0-15,0 0 0 16,0 17 0-16,18-17 0 16,-1-17 0-16,1 17 0 31,-18 0 0-16,0 0 0 1</inkml:trace>
  <inkml:trace contextRef="#ctx0" brushRef="#br0" timeOffset="19437.9008">27057 13193 512 0,'0'0'0'0,"0"0"0"15,0 0 0 1,0 0 0-1,0 0 0 1,0 141 0-16,17-70 0 16,-17-1 0-16,0 19 0 15,18 16 0-15,-1-16 0 16,1-1 0 0,-1-18 0-16,19-17 0 15,0-18 0-15,-1 1 0 16,-18-36 0-16,19 0 0 15,16 0 0 1,-34-36 0-16,17 1 0 16,0 0 0-16,1-18 0 15,-18-17 0 1,-18 17 0-16,17 0 0 16,-17-18 0-16,0 1 0 15,-17-1 0 16,-54-194 0-31,53 230 0 16,36 0 0 0,-18 17 0-16,0 18 0 15,17-18 0-15,-17 18 0 16,0 0 0-16,0 0 0 16</inkml:trace>
  <inkml:trace contextRef="#ctx0" brushRef="#br0" timeOffset="20060.7773">28115 13246 512 0,'0'0'0'0,"0"0"0"16,0 0 0-1,0 0 0-15,0 0 0 16,0 0 0-16,-70-106 0 16,16 106 0-1,1 18 0-15,18 17 0 16,0 0 0-16,0 1 0 15,17 16 0-15,-17 1 0 16,35 0 0 0,18 0 0-16,-1 0 0 15,1-35 0-15,17 17 0 16,0 0 0 0,0-17 0-16,0 0 0 15,19-1 0 1,-19 1 0-1,71 70 0 1,-89-70 0-16,1 35 0 16,-1-18 0-16,1 0 0 15,-18 0 0 1,-18 1 0-16,1-19 0 16,17 19 0-16,-18-19 0 15,-17 1 0-15,0 0 0 16,0-1 0-16,0-17 0 15,-19 0 0 1,19-17 0-16,-18 17 0 16,18-18 0-16,0 0 0 15,0 1 0-15,17-19 0 16,18 36 0 0,0 0 0-16</inkml:trace>
  <inkml:trace contextRef="#ctx0" brushRef="#br0" timeOffset="37189.2475">3702 15292 512 0,'0'0'0'0,"0"0"0"16,-35 123 0-1,53-69 0-15,-1-1 0 16,-17 34 0-16,36 2 0 15,-18 34 0-15,0 1 0 16,17 17 0 0,-18-36 0-16,1 19 0 15,-1-18 0-15,1-1 0 16,0 2 0-16,17-20 0 16,-18-16 0-1,-17-18 0-15,18-35 0 16,-18-18 0-16,0 0 0 15,-18-18 0 1,18-52 0-16,-35-18 0 16,0-18 0-16,-18-36 0 15,18 1 0-15,-18-36 0 16,17 2 0-16,-16-19 0 16,16 18 0-16,1-1 0 31,35 54 0-16,-35-125 0-15,53 178 0 16,-18-1 0-16,17 36 0 16,18-18 0-1,1 35 0-15,16 18 0 16,2 0 0-16,16 36 0 16,1-19 0-16,-1 36 0 15,1 0 0 1,-18 0 0-16,17 18 0 15,-35-1 0-15,0-17 0 16,-17 18 0 0,-18-1 0-16,0 18 0 15,-18 1 0-15,1-18 0 16,-18-19 0-16,-18 19 0 16,0-1 0-1,1-17 0-15,-20 0 0 16,2-35 0-16,17-1 0 15,18-17 0-15,0 0 0 16,35-35 0 0,0 17 0-16,18-17 0 15,-1-18 0-15,18 18 0 16,0-18 0-16,-35 53 0 16,0 0 0-1</inkml:trace>
  <inkml:trace contextRef="#ctx0" brushRef="#br0" timeOffset="37887.8098">4602 15786 512 0,'-211'-88'0'0,"123"335"0"16,70-54 0 0,36-69 0-16,17 0 0 15,0-1 0 1,0-17 0-16,0-53 0 16,18-35 0-16,-35-36 0 15,18-17 0-15,-1-18 0 16,-18-36 0-1,1-16 0-15,0 16 0 16,-18-34 0 0,0-142 0-1,0 142 0-15,0 17 0 16,17 53 0-16,-17 18 0 16,0 35 0-16,0 0 0 15,0 17 0 1,0 1 0-16,0 35 0 15,0 35 0-15,0 0 0 16,18 36 0-16,-1 16 0 16,1-16 0-1,-1 0 0-15,19-18 0 16,-19-18 0-16,19-35 0 16,-1 0 0-16,1-53 0 31,-1-18 0-16,35-176 0-15,-70 194 0 16,0 0 0-16,0 0 0 16</inkml:trace>
  <inkml:trace contextRef="#ctx0" brushRef="#br0" timeOffset="38359.5738">5255 15486 512 0,'0'0'0'0,"0"0"0"15,0 0 0-15,0 0 0 16,-141 36 0 0,87-1 0-16,19 35 0 15,-18 18 0-15,36-17 0 16,-1-1 0 0,18-17 0-16,35-35 0 15,1 17 0-15,-1-17 0 16,18 0 0-16,0-18 0 15,0 17 0 1,0 1 0-16,-18 0 0 16,19-1 0-16,-37 1 0 15,1 16 0 1,-1 2 0-16,-17-1 0 16,-17 18 0-16,17-17 0 15,-35-1 0-15,16 1 0 16,-16-1 0-16,0 0 0 15,-1-18 0-15,-16-17 0 16,17 0 0 0,17-17 0-16,-17-18 0 15,16 0 0-15,19-19 0 16,0 54 0-16,0 0 0 16,0 0 0-1</inkml:trace>
  <inkml:trace contextRef="#ctx0" brushRef="#br0" timeOffset="38872.1544">5678 15415 512 0,'0'0'0'0,"0"0"0"16,-124 71 0-1,89-35 0-15,0 17 0 16,18-19 0-16,17 19 0 16,0-17 0-1,17-19 0-15,18 1 0 16,0 0 0-16,19-1 0 15,-19 1 0-15,18-18 0 16,0 35 0 0,-1-17 0-16,-16 17 0 15,0 0 0-15,-19 1 0 16,-17 17 0 0,0 17 0-16,0-18 0 15,-17 19 0-15,17-18 0 16,-36 0 0-16,18 1 0 15,0-19 0 1,-17 0 0-16,0-18 0 16,18-17 0-16,-19 0 0 15,36 0 0-15,-17-34 0 16,17-19 0-16,17-1 0 16,-17-16 0-1,18-19 0 1,-18 89 0-1,0 0 0 1</inkml:trace>
  <inkml:trace contextRef="#ctx0" brushRef="#br0" timeOffset="39467.9625">6119 15609 512 0,'0'0'0'16,"0"0"0"-1,71 195 0-15,-53-90 0 16,17 1 0-16,-18 17 0 16,36 1 0-1,-18-18 0-15,0-36 0 16,19-17 0-16,-36-35 0 16,17-18 0-16,-18-18 0 15,1-17 0 1,-1-35 0-16,1 17 0 15,-18-36 0-15,0 1 0 16,0-17 0-16,0 16 0 16,18 19 0-1,-1 34 0-15,1 19 0 16,-1-1 0-16,1 36 0 16,0-1 0-1,0 19 0-15,17 34 0 16,-17 19 0-16,17-2 0 15,18 19 0-15,-18 1 0 16,0-37 0-16,0-17 0 16,1-53 0-1,-18 17 0-15,-1-34 0 16,-17 17 0-16,18-36 0 16,-1 2 0-16,-17-37 0 31,0 18 0-16,-17-229 0-15,17 193 0 16,0 1 0-16,17 53 0 16,1 0 0-1,0 17 0-15,-1 18 0 16,1 18 0-16,-18-1 0 16,17-17 0-16,-17 0 0 15,0 0 0 1,0 0 0-16</inkml:trace>
  <inkml:trace contextRef="#ctx0" brushRef="#br0" timeOffset="39934.8394">7389 15698 512 0,'0'0'0'0,"0"0"0"16,0 0 0-1,0 0 0-15,0 0 0 16,0 0 0-1,-70 158 0-15,70-52 0 16,0-17 0-16,17 34 0 16,1-17 0-1,17 35 0-15,0-71 0 16,19-17 0-16,-1-17 0 16,-18-19 0-16,0-34 0 15,0-1 0 1,0-18 0-16,-17-16 0 15,-1-1 0-15,-17-17 0 16,0-1 0-16,-35-18 0 16,18 2 0-1,-19-2 0-15,-16-17 0 16,17 18 0-16,-1 35 0 16,0 18 0-1,19 35 0 1,-1 35 0-1,18 106 0 1,18-123 0-16,-18-18 0 16,0 0 0-1,0 0 0 1,0 0 0-16</inkml:trace>
  <inkml:trace contextRef="#ctx0" brushRef="#br0" timeOffset="40340.6907">7778 15680 512 0,'0'0'0'0,"0"0"0"16,0 0 0 0,0 0 0-16,0 0 0 15,0 0 0-15,87 176 0 16,-69-87 0 0,0 17 0-16,17-1 0 15,0 1 0-15,-18-17 0 16,20-19 0-16,-37-35 0 15,17-17 0 1,-17-18 0-16,0 0 0 16,0 0 0-16,0-18 0 15,-17-17 0 1,-1-35 0-16,-1-19 0 16,2 1 0-16,17-35 0 15,0 17 0-15,17 0 0 16,20 35 0-1,-2 36 0-15,-18 17 0 16,18 1 0-16,18 17 0 16,-18 17 0-1,0 19 0-15,19 34 0 16,-19-35 0-16,-17 1 0 16,-18-36 0-16</inkml:trace>
  <inkml:trace contextRef="#ctx0" brushRef="#br0" timeOffset="40964.2002">8694 15768 512 0,'0'0'0'0,"0"0"0"16,0 0 0-16,0 0 0 15,0 0 0-15,-158-35 0 16,122 70 0 0,1 53 0-16,17 18 0 15,18 0 0-15,18 17 0 16,-18-17 0-16,35 18 0 16,-17-19 0-1,35-51 0-15,-18-19 0 16,1-17 0-16,-1-36 0 15,0 0 0-15,-18-35 0 16,1-17 0 0,-18-18 0-16,18-18 0 15,-36-18 0-15,18-17 0 16,-18 0 0 0,1-18 0-16,17 19 0 15,0 16 0-15,0 35 0 16,0 19 0-16,0 17 0 15,0 0 0 1,0 36 0-16,0 17 0 16,0 0 0-16,0 17 0 15,0 19 0 1,0 34 0-16,17 36 0 16,-17 18 0-16,18 16 0 15,17 19 0 1,-16 0 0-1,86 212 0 1,-87-284 0-16,17-16 0 16,0-18 0-16,-17-18 0 15,-1-35 0 1,18 0 0-16,-16-17 0 16,-2-19 0-16,1-17 0 15,0 0 0-15,-18 53 0 16,0 0 0-1</inkml:trace>
  <inkml:trace contextRef="#ctx0" brushRef="#br0" timeOffset="43350.4277">9348 15627 512 0,'0'0'0'0,"0"0"0"15,0 0 0 1,0 0 0-16,0 0 0 15,0 0 0-15,0 0 0 16,0 0 0 0,0 0 0-16,0 0 0 15,0 0 0-15,123-18 0 16,-71-16 0-16,19 16 0 16,0 0 0-1,-1 18 0-15,-17-17 0 16,-18 17 0-16,19 0 0 15,-19 17 0 1,-35-17 0-16,0 18 0 16,0 0 0-16,0-1 0 15,-18 18 0-15,1-17 0 16,-19-1 0 0,36-17 0-16,0 0 0 15,0 0 0 1</inkml:trace>
  <inkml:trace contextRef="#ctx0" brushRef="#br0" timeOffset="43619.706">9365 16015 512 0,'0'0'0'0,"0"0"0"16,0 0 0-1,0 0 0-15,0 0 0 16,158-17 0-16,-105 17 0 16,1 0 0-16,-2-18 0 15,1 18 0 1,0-18 0-16,17 18 0 16,-16-17 0-16,-37 17 0 15,19 17 0 1,-36-17 0-16,0 0 0 15,0 0 0-15</inkml:trace>
  <inkml:trace contextRef="#ctx0" brushRef="#br0" timeOffset="44388.4569">10599 16544 512 0,'0'0'0'0,"0"0"0"16,0 0 0-1,159-18 0-15,-124 1 0 16,18-36 0-16,-18 18 0 16,0-35 0-16,19 16 0 15,-19-34 0 1,0-1 0-16,1 2 0 16,-1-19 0-16,-18 18 0 15,1-18 0-15,-1 18 0 16,-34 0 0-16,17 0 0 15,-18 17 0 1,1 0 0-16,-1 1 0 16,-17 52 0-1,0-17 0-15,17 35 0 16,1 0 0-16,-1 18 0 16,-17 17 0-16,35 17 0 15,-36 19 0 1,18 18 0-16,18 17 0 15,0 17 0-15,18 18 0 16,-1-18 0-16,2 1 0 16,16-19 0-16,-17-34 0 15,17 18 0-15,0-54 0 16,0 17 0 0,0-34 0-16,0 0 0 15,19-18 0 16,52-159 0-15,-106 159 0-16,0 0 0 16,0 0 0-1</inkml:trace>
  <inkml:trace contextRef="#ctx0" brushRef="#br0" timeOffset="44920.1868">11428 15733 512 0,'0'0'0'0,"0"0"0"16,0 0 0 0,0 0 0-16,0 176 0 15,18-105 0-15,-18 17 0 16,36 18 0 0,-36-18 0-16,17-17 0 15,19-18 0 1,34-18 0-16,-35-52 0 15,-17-1 0 1,34-17 0-16,-16-1 0 16,-36-17 0-16,18-18 0 15,0 0 0-15,-1-16 0 16,-17-1 0 0,0 17 0-16,0 1 0 15,0 17 0-15,0 17 0 16,0 19 0-1,0 17 0-15,0 0 0 16,0 17 0-16,0 36 0 16,0 0 0-16,0 18 0 15,18 17 0-15,-1 0 0 16,1 35 0-16,-1-17 0 16,19-17 0-1,-19-19 0 16,90-17 0-15,-90-106 0-16,18 1 0 16,-35 52 0-16,0 0 0 15,0 0 0 1</inkml:trace>
  <inkml:trace contextRef="#ctx0" brushRef="#br0" timeOffset="45419.5336">12134 15715 512 0,'0'0'0'0,"0"0"0"16,18 141 0-1,-1-88 0-15,-17 36 0 16,35-1 0-16,-17 17 0 16,-18 1 0-1,17-35 0-15,-17-1 0 16,18-17 0-16,1-18 0 15,-19-35 0-15,0-17 0 16,0-36 0 0,17 1 0-16,-17-19 0 15,18 0 0-15,-18-17 0 16,17-18 0 0,1 0 0-16,-18 18 0 15,35 18 0-15,0 17 0 16,-17 17 0-16,-1 19 0 15,18 17 0 1,-17 0 0-16,18 17 0 16,-18 1 0-16,-1 35 0 15,1 0 0-15,17 17 0 16,-17 19 0-16,-1-1 0 16,1-18 0-1,-18 1 0 1,17-1 0-1,36 71 0 1,-35-123 0-16,-1 0 0 16,2-18 0-16,-2-18 0 15,-17 18 0-15,0 0 0 16</inkml:trace>
  <inkml:trace contextRef="#ctx0" brushRef="#br0" timeOffset="46354.8802">13228 15821 512 0,'0'0'0'0,"0"0"0"16,0 0 0-16,0 0 0 15,0 0 0 1,0 0 0-16,-141 53 0 15,87 0 0-15,19 0 0 16,17 18 0-16,1-2 0 16,17 2 0-1,35 18 0-15,-17-1 0 16,17-18 0-16,1-34 0 16,-1-1 0-1,35-18 0-15,-34-34 0 16,16-1 0-16,2-17 0 15,-19 0 0-15,18-35 0 16,-18-19 0 0,0 1 0-16,-17-18 0 15,-1 0 0-15,1 0 0 16,-18 1 0-16,0-1 0 16,0 106 0-1,-35-283 0 32,-18 143 0-47,18 140 0 16,35 35 0-16,0 0 0 15,0 0 0-15,0 0 0 16,0 36 0 0,17 0 0-16,1 34 0 15,0 19 0-15,17-1 0 16,-18 19 0-16,1-20 0 15,17-33 0 1,-17-18 0-16,0-18 0 16,-18-18 0-16,18-17 0 15,-1-18 0 1,-17 0 0-16,0-18 0 16,18 1 0-16,-18-37 0 15,0-16 0-15,0-1 0 16,17-34 0-1,-17 16 0-15,36 19 0 16,-1-1 0-16,-18 18 0 16,18 0 0-16,1 36 0 15,0-19 0 1,-19 36 0-16,18 0 0 16,-17 0 0-16,17 36 0 15,-17 17 0 1,-1 17 0-16,1 1 0 15,-1 17 0-15,1-17 0 16,0 16 0-16,-18 2 0 16,17-36 0-1,1 18 0-15,-36-36 0 16,36 0 0-16,-18-18 0 16,18-17 0-16,-18 0 0 31,0 0 0-16</inkml:trace>
  <inkml:trace contextRef="#ctx0" brushRef="#br0" timeOffset="46915.9445">15132 15627 512 0,'0'0'0'15,"0"0"0"-15,0 0 0 16,0 0 0-1,-105 71 0-15,70-18 0 16,17 0 0-16,18 17 0 16,-17 1 0-1,17 17 0-15,17-1 0 16,18 20 0-16,1-19 0 16,-1 1 0-16,0-2 0 15,17-16 0 16,196 0 0-15,-177-124 0-16,-36-18 0 16,-35 71 0-1,0 0 0 1</inkml:trace>
  <inkml:trace contextRef="#ctx0" brushRef="#br0" timeOffset="47371.3232">15733 15751 512 0,'0'0'0'15,"0"0"0"-15,0 0 0 16,0 176 0-16,0-105 0 16,0 17 0-1,35 0 0-15,-17 18 0 16,34 0 0-16,-17-36 0 15,-17-17 0-15,35-18 0 16,-18-17 0 0,1-36 0-16,-1 0 0 15,-17-34 0-15,17-1 0 16,-35 0 0 0,17-35 0-16,1 17 0 15,-18-18 0-15,-35 20 0 16,17-20 0-16,1 19 0 15,-36 17 0 1,17 18 0-16,-34-1 0 16,34 36 0-16,-16 0 0 15,-1 18 0 1,18 17 0-16,-1 0 0 16,18 18 0-16,18 0 0 15,18-17 0 1,-18-36 0-1,0 0 0 1</inkml:trace>
  <inkml:trace contextRef="#ctx0" brushRef="#br0" timeOffset="48032.8039">16579 15856 512 0,'0'0'0'0,"0"0"0"16,0 0 0-16,0 0 0 15,0 0 0 1,-141 36 0-16,106-1 0 15,17 18 0-15,0 0 0 16,18 18 0-16,-17-1 0 16,17 18 0-1,17-17 0-15,1 17 0 16,0-35 0-16,17-1 0 16,0-34 0-1,0 0 0-15,1-18 0 16,-1-18 0-16,0 0 0 15,1-34 0-15,-19-18 0 16,1-1 0 0,-1 0 0-16,-17-35 0 15,18 1 0-15,-18-1 0 16,0 0 0 0,-18 0 0-16,18-18 0 15,-17 37 0 1,-1 16 0-1,18-35 0-15,0 106 0 16,0 0 0-16,0 0 0 16,0 35 0-16,-17 18 0 15,34 18 0 1,-17 17 0-16,0 18 0 16,18 17 0-16,17 1 0 15,-18-18 0 1,1 17 0-16,17-35 0 15,-16 1 0-15,-2-2 0 16,19-34 0-16,-19 0 0 16,1-35 0-1,-1-36 0-15,1 0 0 16</inkml:trace>
  <inkml:trace contextRef="#ctx0" brushRef="#br0" timeOffset="48590.957">17109 16386 512 0,'0'0'0'16,"0"0"0"0,0 0 0-16,0 0 0 15,158-18 0 1,-141-17 0-16,18-1 0 15,-16 1 0-15,16 0 0 16,0-18 0-16,-17-1 0 16,-1 2 0-1,1-18 0-15,-18 17 0 16,0-18 0-16,-18 18 0 16,18 18 0-1,-35 0 0 1,0 35 0-1,-71 17 0-15,71 1 0 16,17 35 0 0,0-18 0-16,1 36 0 15,17 17 0-15,0-1 0 16,17 20 0-16,-17-1 0 16,18-35 0-1,52 16 0-15,-35-34 0 16,19 0 0-16,-1-17 0 15,-18-36 0-15,18 17 0 16,-1-17 0 0,2-17 0-16,-1-1 0 15,0-17 0-15,-18-1 0 16,0 1 0-16,18-18 0 16,-35 1 0-1,0 16 0-15,-18 36 0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v"/>
          <inkml:channel name="T" type="integer" max="2.14748E9" units="dev"/>
        </inkml:traceFormat>
        <inkml:channelProperties>
          <inkml:channelProperty channel="X" name="resolution" value="198.58788" units="1/cm"/>
          <inkml:channelProperty channel="Y" name="resolution" value="352.33334" units="1/cm"/>
          <inkml:channelProperty channel="F" name="resolution" value="1065.625" units="1/dev"/>
          <inkml:channelProperty channel="T" name="resolution" value="1" units="1/dev"/>
        </inkml:channelProperties>
      </inkml:inkSource>
      <inkml:timestamp xml:id="ts0" timeString="2018-02-05T15:03:07.680"/>
    </inkml:context>
    <inkml:brush xml:id="br0">
      <inkml:brushProperty name="width" value="0.05292" units="cm"/>
      <inkml:brushProperty name="height" value="0.05292" units="cm"/>
      <inkml:brushProperty name="color" value="#FF0000"/>
    </inkml:brush>
  </inkml:definitions>
  <inkml:trace contextRef="#ctx0" brushRef="#br0">16156 12876 512 0,'0'0'0'15,"0"0"0"-15,0 0 0 16,0 0 0-16,-141 140 0 16,105-51 0-1,18-1 0-15,1 35 0 16,17-17 0-16,17 0 0 16,1-36 0-1,18-16 0 1,-1-1 0-1,71 17 0-15,-54-87 0 16,-17 17 0 0,-17-36 0-16,18 1 0 15,-18 0 0-15,-1-1 0 16,-17 1 0 0,18 0 0-16,-18-18 0 15,-18 18 0-15,1-18 0 16,-1 17 0-16,-18-17 0 15,18 18 0 1,-17-18 0-16,0 0 0 16,18 18 0-16,-1 0 0 15,-17-1 0-15,0 1 0 16,17 17 0 0,-17 1 0-16,16 34 0 15,-33-17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293BA-C4B0-49E5-81E6-015CB88CCC9E}" type="datetimeFigureOut">
              <a:rPr lang="en-US" smtClean="0"/>
              <a:t>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A08CD-3ED3-4609-ACB6-844403F746D1}" type="slidenum">
              <a:rPr lang="en-US" smtClean="0"/>
              <a:t>‹#›</a:t>
            </a:fld>
            <a:endParaRPr lang="en-US"/>
          </a:p>
        </p:txBody>
      </p:sp>
    </p:spTree>
    <p:extLst>
      <p:ext uri="{BB962C8B-B14F-4D97-AF65-F5344CB8AC3E}">
        <p14:creationId xmlns:p14="http://schemas.microsoft.com/office/powerpoint/2010/main" val="87655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0A08CD-3ED3-4609-ACB6-844403F746D1}" type="slidenum">
              <a:rPr lang="en-US" smtClean="0"/>
              <a:t>49</a:t>
            </a:fld>
            <a:endParaRPr lang="en-US"/>
          </a:p>
        </p:txBody>
      </p:sp>
    </p:spTree>
    <p:extLst>
      <p:ext uri="{BB962C8B-B14F-4D97-AF65-F5344CB8AC3E}">
        <p14:creationId xmlns:p14="http://schemas.microsoft.com/office/powerpoint/2010/main" val="316083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customXml" Target="../ink/ink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6350"/>
            <a:ext cx="9144000" cy="2387600"/>
          </a:xfrm>
        </p:spPr>
        <p:txBody>
          <a:bodyPr>
            <a:noAutofit/>
          </a:bodyPr>
          <a:lstStyle/>
          <a:p>
            <a:r>
              <a:rPr lang="en-US" sz="12500">
                <a:solidFill>
                  <a:schemeClr val="bg1"/>
                </a:solidFill>
              </a:rPr>
              <a:t>Unit 2 Days 21-25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vert="horz" lIns="91440" tIns="45720" rIns="91440" bIns="45720" rtlCol="0" anchor="t">
            <a:normAutofit/>
          </a:bodyPr>
          <a:lstStyle/>
          <a:p>
            <a:r>
              <a:rPr lang="en-US" sz="3600"/>
              <a:t>Final work time</a:t>
            </a:r>
          </a:p>
          <a:p>
            <a:r>
              <a:rPr lang="en-US" sz="3600"/>
              <a:t>Seminar</a:t>
            </a:r>
            <a:endParaRPr lang="en-US"/>
          </a:p>
          <a:p>
            <a:r>
              <a:rPr lang="en-US" sz="3600"/>
              <a:t>Continue </a:t>
            </a:r>
            <a:r>
              <a:rPr lang="en-US" sz="3600" i="1"/>
              <a:t>The Outsiders </a:t>
            </a:r>
            <a:r>
              <a:rPr lang="en-US" sz="3600"/>
              <a:t>quilt and finish movie (if we haven’t already)</a:t>
            </a:r>
          </a:p>
          <a:p>
            <a:r>
              <a:rPr lang="en-US" sz="3600"/>
              <a:t>Reading Time</a:t>
            </a:r>
          </a:p>
        </p:txBody>
      </p:sp>
    </p:spTree>
    <p:extLst>
      <p:ext uri="{BB962C8B-B14F-4D97-AF65-F5344CB8AC3E}">
        <p14:creationId xmlns:p14="http://schemas.microsoft.com/office/powerpoint/2010/main" val="192646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0C81-5353-4C06-9FF7-1909DD95859F}"/>
              </a:ext>
            </a:extLst>
          </p:cNvPr>
          <p:cNvSpPr>
            <a:spLocks noGrp="1"/>
          </p:cNvSpPr>
          <p:nvPr>
            <p:ph type="title"/>
          </p:nvPr>
        </p:nvSpPr>
        <p:spPr/>
        <p:txBody>
          <a:bodyPr/>
          <a:lstStyle/>
          <a:p>
            <a:r>
              <a:rPr lang="en-US"/>
              <a:t>Socratic Seminar</a:t>
            </a:r>
          </a:p>
        </p:txBody>
      </p:sp>
      <p:sp>
        <p:nvSpPr>
          <p:cNvPr id="3" name="Content Placeholder 2">
            <a:extLst>
              <a:ext uri="{FF2B5EF4-FFF2-40B4-BE49-F238E27FC236}">
                <a16:creationId xmlns:a16="http://schemas.microsoft.com/office/drawing/2014/main" id="{3C0DC461-0853-4DE2-97C0-34229FA65014}"/>
              </a:ext>
            </a:extLst>
          </p:cNvPr>
          <p:cNvSpPr>
            <a:spLocks noGrp="1"/>
          </p:cNvSpPr>
          <p:nvPr>
            <p:ph idx="1"/>
          </p:nvPr>
        </p:nvSpPr>
        <p:spPr/>
        <p:txBody>
          <a:bodyPr>
            <a:normAutofit/>
          </a:bodyPr>
          <a:lstStyle/>
          <a:p>
            <a:pPr marL="0" indent="0">
              <a:buNone/>
            </a:pPr>
            <a:r>
              <a:rPr lang="en-US" sz="3600"/>
              <a:t>“_______, what do you think?”</a:t>
            </a:r>
          </a:p>
          <a:p>
            <a:pPr marL="0" indent="0">
              <a:buNone/>
            </a:pPr>
            <a:r>
              <a:rPr lang="en-US" sz="3600"/>
              <a:t>“I agree/disagree because ___________”</a:t>
            </a:r>
          </a:p>
        </p:txBody>
      </p:sp>
    </p:spTree>
    <p:extLst>
      <p:ext uri="{BB962C8B-B14F-4D97-AF65-F5344CB8AC3E}">
        <p14:creationId xmlns:p14="http://schemas.microsoft.com/office/powerpoint/2010/main" val="75540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E5F4E-8424-4123-9499-309080755532}"/>
              </a:ext>
            </a:extLst>
          </p:cNvPr>
          <p:cNvSpPr>
            <a:spLocks noGrp="1"/>
          </p:cNvSpPr>
          <p:nvPr>
            <p:ph type="title"/>
          </p:nvPr>
        </p:nvSpPr>
        <p:spPr/>
        <p:txBody>
          <a:bodyPr>
            <a:normAutofit/>
          </a:bodyPr>
          <a:lstStyle/>
          <a:p>
            <a:pPr algn="ctr"/>
            <a:r>
              <a:rPr lang="en-US" sz="6600"/>
              <a:t>1A.         http://today.io/1w0Pt</a:t>
            </a:r>
          </a:p>
        </p:txBody>
      </p:sp>
      <p:pic>
        <p:nvPicPr>
          <p:cNvPr id="4" name="Picture 4">
            <a:extLst>
              <a:ext uri="{FF2B5EF4-FFF2-40B4-BE49-F238E27FC236}">
                <a16:creationId xmlns:a16="http://schemas.microsoft.com/office/drawing/2014/main" id="{059A3075-D3F1-4A5E-99A4-4FE19589FDD3}"/>
              </a:ext>
            </a:extLst>
          </p:cNvPr>
          <p:cNvPicPr>
            <a:picLocks noGrp="1" noChangeAspect="1"/>
          </p:cNvPicPr>
          <p:nvPr>
            <p:ph idx="1"/>
          </p:nvPr>
        </p:nvPicPr>
        <p:blipFill>
          <a:blip r:embed="rId2"/>
          <a:stretch>
            <a:fillRect/>
          </a:stretch>
        </p:blipFill>
        <p:spPr>
          <a:xfrm>
            <a:off x="4353464" y="2066925"/>
            <a:ext cx="3472542" cy="3460756"/>
          </a:xfrm>
          <a:prstGeom prst="rect">
            <a:avLst/>
          </a:prstGeom>
        </p:spPr>
      </p:pic>
    </p:spTree>
    <p:extLst>
      <p:ext uri="{BB962C8B-B14F-4D97-AF65-F5344CB8AC3E}">
        <p14:creationId xmlns:p14="http://schemas.microsoft.com/office/powerpoint/2010/main" val="239999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80A3-226A-4E67-A624-88A6FDE37DD9}"/>
              </a:ext>
            </a:extLst>
          </p:cNvPr>
          <p:cNvSpPr>
            <a:spLocks noGrp="1"/>
          </p:cNvSpPr>
          <p:nvPr>
            <p:ph type="title"/>
          </p:nvPr>
        </p:nvSpPr>
        <p:spPr/>
        <p:txBody>
          <a:bodyPr>
            <a:normAutofit/>
          </a:bodyPr>
          <a:lstStyle/>
          <a:p>
            <a:pPr algn="ctr"/>
            <a:r>
              <a:rPr lang="en-US" sz="6000"/>
              <a:t>http://today.io/1w19m</a:t>
            </a:r>
            <a:endParaRPr lang="en-US" sz="4800"/>
          </a:p>
        </p:txBody>
      </p:sp>
      <p:pic>
        <p:nvPicPr>
          <p:cNvPr id="4" name="Picture 4">
            <a:extLst>
              <a:ext uri="{FF2B5EF4-FFF2-40B4-BE49-F238E27FC236}">
                <a16:creationId xmlns:a16="http://schemas.microsoft.com/office/drawing/2014/main" id="{6E17A81B-9D9E-436B-9E76-83D06B5E2718}"/>
              </a:ext>
            </a:extLst>
          </p:cNvPr>
          <p:cNvPicPr>
            <a:picLocks noGrp="1" noChangeAspect="1"/>
          </p:cNvPicPr>
          <p:nvPr>
            <p:ph idx="1"/>
          </p:nvPr>
        </p:nvPicPr>
        <p:blipFill>
          <a:blip r:embed="rId2"/>
          <a:stretch>
            <a:fillRect/>
          </a:stretch>
        </p:blipFill>
        <p:spPr>
          <a:xfrm>
            <a:off x="3952875" y="1990725"/>
            <a:ext cx="4142014" cy="4125194"/>
          </a:xfrm>
          <a:prstGeom prst="rect">
            <a:avLst/>
          </a:prstGeom>
        </p:spPr>
      </p:pic>
    </p:spTree>
    <p:extLst>
      <p:ext uri="{BB962C8B-B14F-4D97-AF65-F5344CB8AC3E}">
        <p14:creationId xmlns:p14="http://schemas.microsoft.com/office/powerpoint/2010/main" val="337834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09F9-A314-412E-BCDC-73E754E54773}"/>
              </a:ext>
            </a:extLst>
          </p:cNvPr>
          <p:cNvSpPr>
            <a:spLocks noGrp="1"/>
          </p:cNvSpPr>
          <p:nvPr>
            <p:ph type="title"/>
          </p:nvPr>
        </p:nvSpPr>
        <p:spPr/>
        <p:txBody>
          <a:bodyPr>
            <a:normAutofit/>
          </a:bodyPr>
          <a:lstStyle/>
          <a:p>
            <a:pPr algn="ctr"/>
            <a:r>
              <a:rPr lang="en-US" sz="8000"/>
              <a:t>http://today.io/1w1jX</a:t>
            </a:r>
            <a:endParaRPr lang="en-US" sz="4800"/>
          </a:p>
        </p:txBody>
      </p:sp>
      <p:pic>
        <p:nvPicPr>
          <p:cNvPr id="4" name="Picture 4">
            <a:extLst>
              <a:ext uri="{FF2B5EF4-FFF2-40B4-BE49-F238E27FC236}">
                <a16:creationId xmlns:a16="http://schemas.microsoft.com/office/drawing/2014/main" id="{E7C28C86-EFD7-4546-BDDF-4A6A36AC536E}"/>
              </a:ext>
            </a:extLst>
          </p:cNvPr>
          <p:cNvPicPr>
            <a:picLocks noGrp="1" noChangeAspect="1"/>
          </p:cNvPicPr>
          <p:nvPr>
            <p:ph idx="1"/>
          </p:nvPr>
        </p:nvPicPr>
        <p:blipFill>
          <a:blip r:embed="rId2"/>
          <a:stretch>
            <a:fillRect/>
          </a:stretch>
        </p:blipFill>
        <p:spPr>
          <a:xfrm>
            <a:off x="4173747" y="2266950"/>
            <a:ext cx="3831771" cy="3817284"/>
          </a:xfrm>
          <a:prstGeom prst="rect">
            <a:avLst/>
          </a:prstGeom>
        </p:spPr>
      </p:pic>
    </p:spTree>
    <p:extLst>
      <p:ext uri="{BB962C8B-B14F-4D97-AF65-F5344CB8AC3E}">
        <p14:creationId xmlns:p14="http://schemas.microsoft.com/office/powerpoint/2010/main" val="388254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48EB1-6FF0-452F-BAD6-8EBBBFEB56EF}"/>
              </a:ext>
            </a:extLst>
          </p:cNvPr>
          <p:cNvSpPr>
            <a:spLocks noGrp="1"/>
          </p:cNvSpPr>
          <p:nvPr>
            <p:ph type="title"/>
          </p:nvPr>
        </p:nvSpPr>
        <p:spPr/>
        <p:txBody>
          <a:bodyPr/>
          <a:lstStyle/>
          <a:p>
            <a:r>
              <a:rPr lang="en-US"/>
              <a:t>http://today.io/1w32R</a:t>
            </a:r>
          </a:p>
        </p:txBody>
      </p:sp>
      <p:pic>
        <p:nvPicPr>
          <p:cNvPr id="4" name="Picture 4">
            <a:extLst>
              <a:ext uri="{FF2B5EF4-FFF2-40B4-BE49-F238E27FC236}">
                <a16:creationId xmlns:a16="http://schemas.microsoft.com/office/drawing/2014/main" id="{E6CDBD59-6193-4162-B98B-88CD1AC0BD66}"/>
              </a:ext>
            </a:extLst>
          </p:cNvPr>
          <p:cNvPicPr>
            <a:picLocks noGrp="1" noChangeAspect="1"/>
          </p:cNvPicPr>
          <p:nvPr>
            <p:ph idx="1"/>
          </p:nvPr>
        </p:nvPicPr>
        <p:blipFill>
          <a:blip r:embed="rId2"/>
          <a:stretch>
            <a:fillRect/>
          </a:stretch>
        </p:blipFill>
        <p:spPr>
          <a:xfrm>
            <a:off x="3733800" y="1762125"/>
            <a:ext cx="4076700" cy="4076700"/>
          </a:xfrm>
          <a:prstGeom prst="rect">
            <a:avLst/>
          </a:prstGeom>
        </p:spPr>
      </p:pic>
    </p:spTree>
    <p:extLst>
      <p:ext uri="{BB962C8B-B14F-4D97-AF65-F5344CB8AC3E}">
        <p14:creationId xmlns:p14="http://schemas.microsoft.com/office/powerpoint/2010/main" val="402306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40BC-643B-49D9-A80F-DCAFCE5008D4}"/>
              </a:ext>
            </a:extLst>
          </p:cNvPr>
          <p:cNvSpPr>
            <a:spLocks noGrp="1"/>
          </p:cNvSpPr>
          <p:nvPr>
            <p:ph type="title"/>
          </p:nvPr>
        </p:nvSpPr>
        <p:spPr/>
        <p:txBody>
          <a:bodyPr>
            <a:normAutofit/>
          </a:bodyPr>
          <a:lstStyle/>
          <a:p>
            <a:r>
              <a:rPr lang="en-US" sz="6000">
                <a:cs typeface="Calibri Light"/>
              </a:rPr>
              <a:t>http://today.io/1w3cn</a:t>
            </a:r>
            <a:endParaRPr lang="en-US">
              <a:cs typeface="Calibri Light"/>
            </a:endParaRPr>
          </a:p>
        </p:txBody>
      </p:sp>
      <p:pic>
        <p:nvPicPr>
          <p:cNvPr id="4" name="Picture 4">
            <a:extLst>
              <a:ext uri="{FF2B5EF4-FFF2-40B4-BE49-F238E27FC236}">
                <a16:creationId xmlns:a16="http://schemas.microsoft.com/office/drawing/2014/main" id="{9603FF3D-75B3-4B32-AEF3-CA13409BAA2C}"/>
              </a:ext>
            </a:extLst>
          </p:cNvPr>
          <p:cNvPicPr>
            <a:picLocks noGrp="1" noChangeAspect="1"/>
          </p:cNvPicPr>
          <p:nvPr>
            <p:ph idx="1"/>
          </p:nvPr>
        </p:nvPicPr>
        <p:blipFill>
          <a:blip r:embed="rId2"/>
          <a:stretch>
            <a:fillRect/>
          </a:stretch>
        </p:blipFill>
        <p:spPr>
          <a:xfrm>
            <a:off x="4486275" y="1933575"/>
            <a:ext cx="3537857" cy="3525579"/>
          </a:xfrm>
          <a:prstGeom prst="rect">
            <a:avLst/>
          </a:prstGeom>
        </p:spPr>
      </p:pic>
    </p:spTree>
    <p:extLst>
      <p:ext uri="{BB962C8B-B14F-4D97-AF65-F5344CB8AC3E}">
        <p14:creationId xmlns:p14="http://schemas.microsoft.com/office/powerpoint/2010/main" val="376555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06B8-3F59-4DF1-8552-752B13D11636}"/>
              </a:ext>
            </a:extLst>
          </p:cNvPr>
          <p:cNvSpPr>
            <a:spLocks noGrp="1"/>
          </p:cNvSpPr>
          <p:nvPr>
            <p:ph type="title"/>
          </p:nvPr>
        </p:nvSpPr>
        <p:spPr/>
        <p:txBody>
          <a:bodyPr/>
          <a:lstStyle/>
          <a:p>
            <a:r>
              <a:rPr lang="en-US"/>
              <a:t>Question 1</a:t>
            </a:r>
          </a:p>
        </p:txBody>
      </p:sp>
      <p:sp>
        <p:nvSpPr>
          <p:cNvPr id="3" name="Content Placeholder 2">
            <a:extLst>
              <a:ext uri="{FF2B5EF4-FFF2-40B4-BE49-F238E27FC236}">
                <a16:creationId xmlns:a16="http://schemas.microsoft.com/office/drawing/2014/main" id="{6FF88602-A4EB-418B-9953-0B409F760058}"/>
              </a:ext>
            </a:extLst>
          </p:cNvPr>
          <p:cNvSpPr>
            <a:spLocks noGrp="1"/>
          </p:cNvSpPr>
          <p:nvPr>
            <p:ph idx="1"/>
          </p:nvPr>
        </p:nvSpPr>
        <p:spPr/>
        <p:txBody>
          <a:bodyPr>
            <a:normAutofit/>
          </a:bodyPr>
          <a:lstStyle/>
          <a:p>
            <a:pPr marL="0" indent="0">
              <a:buNone/>
            </a:pPr>
            <a:r>
              <a:rPr lang="en-US" sz="4800"/>
              <a:t>Discuss Ponyboy’s evolving conception of the </a:t>
            </a:r>
            <a:r>
              <a:rPr lang="en-US" sz="4800" err="1"/>
              <a:t>Socs</a:t>
            </a:r>
            <a:r>
              <a:rPr lang="en-US" sz="4800"/>
              <a:t>. How does his opinion of the </a:t>
            </a:r>
            <a:r>
              <a:rPr lang="en-US" sz="4800" err="1"/>
              <a:t>Socs</a:t>
            </a:r>
            <a:r>
              <a:rPr lang="en-US" sz="4800"/>
              <a:t> at the end of the novel differ from his opinion at the beginning? Support your ideas with information from the text. ​​</a:t>
            </a:r>
            <a:r>
              <a:rPr lang="en-US"/>
              <a:t> </a:t>
            </a:r>
          </a:p>
          <a:p>
            <a:pPr marL="0" indent="0">
              <a:buNone/>
            </a:pPr>
            <a:endParaRPr lang="en-US"/>
          </a:p>
        </p:txBody>
      </p:sp>
    </p:spTree>
    <p:extLst>
      <p:ext uri="{BB962C8B-B14F-4D97-AF65-F5344CB8AC3E}">
        <p14:creationId xmlns:p14="http://schemas.microsoft.com/office/powerpoint/2010/main" val="120417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C2A0-B292-43F9-BE6D-EAB78FE5CA08}"/>
              </a:ext>
            </a:extLst>
          </p:cNvPr>
          <p:cNvSpPr>
            <a:spLocks noGrp="1"/>
          </p:cNvSpPr>
          <p:nvPr>
            <p:ph type="title"/>
          </p:nvPr>
        </p:nvSpPr>
        <p:spPr/>
        <p:txBody>
          <a:bodyPr/>
          <a:lstStyle/>
          <a:p>
            <a:r>
              <a:rPr lang="en-US"/>
              <a:t>Question 2</a:t>
            </a:r>
          </a:p>
        </p:txBody>
      </p:sp>
      <p:sp>
        <p:nvSpPr>
          <p:cNvPr id="3" name="Content Placeholder 2">
            <a:extLst>
              <a:ext uri="{FF2B5EF4-FFF2-40B4-BE49-F238E27FC236}">
                <a16:creationId xmlns:a16="http://schemas.microsoft.com/office/drawing/2014/main" id="{64EF91EB-A83F-4D52-8A95-5C834D4262F8}"/>
              </a:ext>
            </a:extLst>
          </p:cNvPr>
          <p:cNvSpPr>
            <a:spLocks noGrp="1"/>
          </p:cNvSpPr>
          <p:nvPr>
            <p:ph idx="1"/>
          </p:nvPr>
        </p:nvSpPr>
        <p:spPr/>
        <p:txBody>
          <a:bodyPr>
            <a:normAutofit/>
          </a:bodyPr>
          <a:lstStyle/>
          <a:p>
            <a:pPr marL="0" indent="0">
              <a:buNone/>
            </a:pPr>
            <a:r>
              <a:rPr lang="en-US" sz="4800"/>
              <a:t>How is “Nothing Gold Can Stay,” the Robert Frost poem that Ponyboy recites to Johnny at the church, relevant to Ponyboy and Johnny’s story? Support your ideas with information from the text.</a:t>
            </a:r>
          </a:p>
        </p:txBody>
      </p:sp>
    </p:spTree>
    <p:extLst>
      <p:ext uri="{BB962C8B-B14F-4D97-AF65-F5344CB8AC3E}">
        <p14:creationId xmlns:p14="http://schemas.microsoft.com/office/powerpoint/2010/main" val="319216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896A-E1AA-402A-92BB-21C38BC588D1}"/>
              </a:ext>
            </a:extLst>
          </p:cNvPr>
          <p:cNvSpPr>
            <a:spLocks noGrp="1"/>
          </p:cNvSpPr>
          <p:nvPr>
            <p:ph type="title"/>
          </p:nvPr>
        </p:nvSpPr>
        <p:spPr/>
        <p:txBody>
          <a:bodyPr/>
          <a:lstStyle/>
          <a:p>
            <a:r>
              <a:rPr lang="en-US"/>
              <a:t>Question 3</a:t>
            </a:r>
          </a:p>
        </p:txBody>
      </p:sp>
      <p:sp>
        <p:nvSpPr>
          <p:cNvPr id="3" name="Content Placeholder 2">
            <a:extLst>
              <a:ext uri="{FF2B5EF4-FFF2-40B4-BE49-F238E27FC236}">
                <a16:creationId xmlns:a16="http://schemas.microsoft.com/office/drawing/2014/main" id="{1356A28C-6E51-4491-8299-43ED86C57CF4}"/>
              </a:ext>
            </a:extLst>
          </p:cNvPr>
          <p:cNvSpPr>
            <a:spLocks noGrp="1"/>
          </p:cNvSpPr>
          <p:nvPr>
            <p:ph idx="1"/>
          </p:nvPr>
        </p:nvSpPr>
        <p:spPr/>
        <p:txBody>
          <a:bodyPr/>
          <a:lstStyle/>
          <a:p>
            <a:pPr marL="0" indent="0">
              <a:buNone/>
            </a:pPr>
            <a:r>
              <a:rPr lang="en-US" sz="4800"/>
              <a:t>Discuss the role of the novel’s physical setting. How does the division between the East Side and the West Side represent the conflict within the novel itself? Support your ideas with information from the text.​ </a:t>
            </a:r>
          </a:p>
          <a:p>
            <a:pPr marL="0" indent="0">
              <a:buNone/>
            </a:pPr>
            <a:endParaRPr lang="en-US"/>
          </a:p>
        </p:txBody>
      </p:sp>
    </p:spTree>
    <p:extLst>
      <p:ext uri="{BB962C8B-B14F-4D97-AF65-F5344CB8AC3E}">
        <p14:creationId xmlns:p14="http://schemas.microsoft.com/office/powerpoint/2010/main" val="108662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1946822"/>
            <a:ext cx="9144000" cy="2387600"/>
          </a:xfrm>
        </p:spPr>
        <p:txBody>
          <a:bodyPr>
            <a:normAutofit/>
          </a:bodyPr>
          <a:lstStyle/>
          <a:p>
            <a:r>
              <a:rPr lang="en-US" sz="11500">
                <a:solidFill>
                  <a:schemeClr val="bg1"/>
                </a:solidFill>
              </a:rPr>
              <a:t>Day 21</a:t>
            </a:r>
          </a:p>
        </p:txBody>
      </p:sp>
    </p:spTree>
    <p:extLst>
      <p:ext uri="{BB962C8B-B14F-4D97-AF65-F5344CB8AC3E}">
        <p14:creationId xmlns:p14="http://schemas.microsoft.com/office/powerpoint/2010/main" val="1549705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1CD1-F5EC-4747-93DC-3B1C5470394F}"/>
              </a:ext>
            </a:extLst>
          </p:cNvPr>
          <p:cNvSpPr>
            <a:spLocks noGrp="1"/>
          </p:cNvSpPr>
          <p:nvPr>
            <p:ph type="title"/>
          </p:nvPr>
        </p:nvSpPr>
        <p:spPr/>
        <p:txBody>
          <a:bodyPr/>
          <a:lstStyle/>
          <a:p>
            <a:r>
              <a:rPr lang="en-US"/>
              <a:t>Question 4</a:t>
            </a:r>
          </a:p>
        </p:txBody>
      </p:sp>
      <p:sp>
        <p:nvSpPr>
          <p:cNvPr id="3" name="Content Placeholder 2">
            <a:extLst>
              <a:ext uri="{FF2B5EF4-FFF2-40B4-BE49-F238E27FC236}">
                <a16:creationId xmlns:a16="http://schemas.microsoft.com/office/drawing/2014/main" id="{78B4E5E3-5D75-4F18-BAB4-0EE2A5F841AA}"/>
              </a:ext>
            </a:extLst>
          </p:cNvPr>
          <p:cNvSpPr>
            <a:spLocks noGrp="1"/>
          </p:cNvSpPr>
          <p:nvPr>
            <p:ph idx="1"/>
          </p:nvPr>
        </p:nvSpPr>
        <p:spPr/>
        <p:txBody>
          <a:bodyPr>
            <a:normAutofit/>
          </a:bodyPr>
          <a:lstStyle/>
          <a:p>
            <a:pPr marL="0" indent="0">
              <a:buNone/>
            </a:pPr>
            <a:r>
              <a:rPr lang="en-US" sz="4800"/>
              <a:t>Compare and contrast the Curtis brothers, Darry, Sodapop, and Ponyboy. How does their relationship change over the course of the novel? Support your ideas with information from the text. ​</a:t>
            </a:r>
            <a:r>
              <a:rPr lang="en-US" sz="4400"/>
              <a:t> </a:t>
            </a:r>
          </a:p>
          <a:p>
            <a:pPr marL="0" indent="0">
              <a:buNone/>
            </a:pPr>
            <a:endParaRPr lang="en-US"/>
          </a:p>
        </p:txBody>
      </p:sp>
    </p:spTree>
    <p:extLst>
      <p:ext uri="{BB962C8B-B14F-4D97-AF65-F5344CB8AC3E}">
        <p14:creationId xmlns:p14="http://schemas.microsoft.com/office/powerpoint/2010/main" val="33959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ECB3-27B9-4B69-B2A5-058C0504BF69}"/>
              </a:ext>
            </a:extLst>
          </p:cNvPr>
          <p:cNvSpPr>
            <a:spLocks noGrp="1"/>
          </p:cNvSpPr>
          <p:nvPr>
            <p:ph type="title"/>
          </p:nvPr>
        </p:nvSpPr>
        <p:spPr/>
        <p:txBody>
          <a:bodyPr/>
          <a:lstStyle/>
          <a:p>
            <a:r>
              <a:rPr lang="en-US"/>
              <a:t>Question 5</a:t>
            </a:r>
          </a:p>
        </p:txBody>
      </p:sp>
      <p:sp>
        <p:nvSpPr>
          <p:cNvPr id="3" name="Content Placeholder 2">
            <a:extLst>
              <a:ext uri="{FF2B5EF4-FFF2-40B4-BE49-F238E27FC236}">
                <a16:creationId xmlns:a16="http://schemas.microsoft.com/office/drawing/2014/main" id="{9D1D9BD9-9CD1-4ECB-BAA3-F34CAD7BB653}"/>
              </a:ext>
            </a:extLst>
          </p:cNvPr>
          <p:cNvSpPr>
            <a:spLocks noGrp="1"/>
          </p:cNvSpPr>
          <p:nvPr>
            <p:ph idx="1"/>
          </p:nvPr>
        </p:nvSpPr>
        <p:spPr/>
        <p:txBody>
          <a:bodyPr>
            <a:normAutofit/>
          </a:bodyPr>
          <a:lstStyle/>
          <a:p>
            <a:pPr marL="0" indent="0">
              <a:buNone/>
            </a:pPr>
            <a:r>
              <a:rPr lang="en-US" sz="4800"/>
              <a:t>Were Johnny and Pony right to hide out? Should they have turned themselves in immediately? Support your ideas with information from the text. </a:t>
            </a:r>
          </a:p>
        </p:txBody>
      </p:sp>
    </p:spTree>
    <p:extLst>
      <p:ext uri="{BB962C8B-B14F-4D97-AF65-F5344CB8AC3E}">
        <p14:creationId xmlns:p14="http://schemas.microsoft.com/office/powerpoint/2010/main" val="139147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1856881"/>
            <a:ext cx="9144000" cy="2387600"/>
          </a:xfrm>
        </p:spPr>
        <p:txBody>
          <a:bodyPr>
            <a:normAutofit/>
          </a:bodyPr>
          <a:lstStyle/>
          <a:p>
            <a:r>
              <a:rPr lang="en-US" sz="11500">
                <a:solidFill>
                  <a:schemeClr val="bg1"/>
                </a:solidFill>
              </a:rPr>
              <a:t>Day 23</a:t>
            </a:r>
          </a:p>
        </p:txBody>
      </p:sp>
    </p:spTree>
    <p:extLst>
      <p:ext uri="{BB962C8B-B14F-4D97-AF65-F5344CB8AC3E}">
        <p14:creationId xmlns:p14="http://schemas.microsoft.com/office/powerpoint/2010/main" val="2118641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a:t>Bell Ringer 5</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vert="horz" lIns="91440" tIns="45720" rIns="91440" bIns="45720" rtlCol="0" anchor="t">
            <a:normAutofit/>
          </a:bodyPr>
          <a:lstStyle/>
          <a:p>
            <a:pPr marL="0" indent="0">
              <a:buNone/>
            </a:pPr>
            <a:r>
              <a:rPr lang="en-US" sz="3600"/>
              <a:t>Pick one of the characters in </a:t>
            </a:r>
            <a:r>
              <a:rPr lang="en-US" sz="3600" i="1"/>
              <a:t>The Outsiders</a:t>
            </a:r>
            <a:r>
              <a:rPr lang="en-US" sz="3600"/>
              <a:t>. How did that character change from the start of the novel to the end of the novel?</a:t>
            </a:r>
          </a:p>
          <a:p>
            <a:pPr marL="0" indent="0">
              <a:buNone/>
            </a:pPr>
            <a:endParaRPr lang="en-US" sz="3600">
              <a:cs typeface="Calibri"/>
            </a:endParaRPr>
          </a:p>
          <a:p>
            <a:pPr marL="0" indent="0" algn="ctr">
              <a:buNone/>
            </a:pPr>
            <a:r>
              <a:rPr lang="en-US" sz="4800" b="1">
                <a:solidFill>
                  <a:srgbClr val="FF0000"/>
                </a:solidFill>
                <a:cs typeface="Calibri"/>
              </a:rPr>
              <a:t>When you are done, turn in your movie packets. Then read your IR book.</a:t>
            </a:r>
          </a:p>
        </p:txBody>
      </p:sp>
    </p:spTree>
    <p:extLst>
      <p:ext uri="{BB962C8B-B14F-4D97-AF65-F5344CB8AC3E}">
        <p14:creationId xmlns:p14="http://schemas.microsoft.com/office/powerpoint/2010/main" val="3838281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vert="horz" lIns="91440" tIns="45720" rIns="91440" bIns="45720" rtlCol="0" anchor="t">
            <a:normAutofit/>
          </a:bodyPr>
          <a:lstStyle/>
          <a:p>
            <a:r>
              <a:rPr lang="en-US" sz="3600">
                <a:cs typeface="Calibri"/>
              </a:rPr>
              <a:t>Finish movie, </a:t>
            </a:r>
            <a:r>
              <a:rPr lang="en-US" sz="3600" i="1">
                <a:cs typeface="Calibri"/>
              </a:rPr>
              <a:t>Outsiders </a:t>
            </a:r>
            <a:r>
              <a:rPr lang="en-US" sz="3600">
                <a:cs typeface="Calibri"/>
              </a:rPr>
              <a:t>quilts, reading time</a:t>
            </a:r>
            <a:endParaRPr lang="en-US" sz="3600"/>
          </a:p>
          <a:p>
            <a:r>
              <a:rPr lang="en-US" sz="3600"/>
              <a:t>Winter clothing survey</a:t>
            </a:r>
          </a:p>
          <a:p>
            <a:r>
              <a:rPr lang="en-US" sz="3600"/>
              <a:t>Character Development</a:t>
            </a:r>
            <a:r>
              <a:rPr lang="en-US" sz="3600">
                <a:cs typeface="Calibri"/>
              </a:rPr>
              <a:t>: Ponyboy</a:t>
            </a:r>
          </a:p>
          <a:p>
            <a:r>
              <a:rPr lang="en-US" sz="3600"/>
              <a:t>Introduction to narrative writing</a:t>
            </a:r>
            <a:endParaRPr lang="en-US"/>
          </a:p>
          <a:p>
            <a:pPr lvl="2"/>
            <a:r>
              <a:rPr lang="en-US" sz="3600"/>
              <a:t>Topic selection</a:t>
            </a:r>
          </a:p>
          <a:p>
            <a:pPr lvl="2"/>
            <a:r>
              <a:rPr lang="en-US" sz="3600"/>
              <a:t>Dialogue</a:t>
            </a:r>
          </a:p>
        </p:txBody>
      </p:sp>
    </p:spTree>
    <p:extLst>
      <p:ext uri="{BB962C8B-B14F-4D97-AF65-F5344CB8AC3E}">
        <p14:creationId xmlns:p14="http://schemas.microsoft.com/office/powerpoint/2010/main" val="306007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EE4D-9FFD-4066-85FD-5FFAD7868057}"/>
              </a:ext>
            </a:extLst>
          </p:cNvPr>
          <p:cNvSpPr>
            <a:spLocks noGrp="1"/>
          </p:cNvSpPr>
          <p:nvPr>
            <p:ph type="title"/>
          </p:nvPr>
        </p:nvSpPr>
        <p:spPr/>
        <p:txBody>
          <a:bodyPr/>
          <a:lstStyle/>
          <a:p>
            <a:r>
              <a:rPr lang="en-US">
                <a:cs typeface="Calibri Light"/>
              </a:rPr>
              <a:t>1A,2A: Finish movie and quilts</a:t>
            </a:r>
            <a:endParaRPr lang="en-US"/>
          </a:p>
        </p:txBody>
      </p:sp>
      <p:sp>
        <p:nvSpPr>
          <p:cNvPr id="3" name="Content Placeholder 2">
            <a:extLst>
              <a:ext uri="{FF2B5EF4-FFF2-40B4-BE49-F238E27FC236}">
                <a16:creationId xmlns:a16="http://schemas.microsoft.com/office/drawing/2014/main" id="{CCFBD276-2191-4F9B-8039-F0F652BF2CF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5297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805A-7DC3-497F-B7FF-6342C0422B45}"/>
              </a:ext>
            </a:extLst>
          </p:cNvPr>
          <p:cNvSpPr>
            <a:spLocks noGrp="1"/>
          </p:cNvSpPr>
          <p:nvPr>
            <p:ph type="title"/>
          </p:nvPr>
        </p:nvSpPr>
        <p:spPr/>
        <p:txBody>
          <a:bodyPr/>
          <a:lstStyle/>
          <a:p>
            <a:r>
              <a:rPr lang="en-US">
                <a:cs typeface="Calibri Light"/>
              </a:rPr>
              <a:t>3A: Get out a half sheet of paper</a:t>
            </a:r>
            <a:endParaRPr lang="en-US"/>
          </a:p>
        </p:txBody>
      </p:sp>
      <p:sp>
        <p:nvSpPr>
          <p:cNvPr id="3" name="Content Placeholder 2">
            <a:extLst>
              <a:ext uri="{FF2B5EF4-FFF2-40B4-BE49-F238E27FC236}">
                <a16:creationId xmlns:a16="http://schemas.microsoft.com/office/drawing/2014/main" id="{E2CC07FE-A539-4C35-98F1-89F91B836C2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91845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AC2F-4DB8-41C5-93BA-B2E39DC38A20}"/>
              </a:ext>
            </a:extLst>
          </p:cNvPr>
          <p:cNvSpPr>
            <a:spLocks noGrp="1"/>
          </p:cNvSpPr>
          <p:nvPr>
            <p:ph type="title"/>
          </p:nvPr>
        </p:nvSpPr>
        <p:spPr/>
        <p:txBody>
          <a:bodyPr/>
          <a:lstStyle/>
          <a:p>
            <a:r>
              <a:rPr lang="en-US">
                <a:cs typeface="Calibri Light"/>
              </a:rPr>
              <a:t>1B, 2B: </a:t>
            </a:r>
            <a:r>
              <a:rPr lang="en-US" i="1">
                <a:cs typeface="Calibri Light"/>
              </a:rPr>
              <a:t>Outsiders </a:t>
            </a:r>
            <a:r>
              <a:rPr lang="en-US">
                <a:cs typeface="Calibri Light"/>
              </a:rPr>
              <a:t>Quilt</a:t>
            </a:r>
            <a:r>
              <a:rPr lang="en-US"/>
              <a:t> and </a:t>
            </a:r>
            <a:r>
              <a:rPr lang="en-US" i="1"/>
              <a:t>Outsiders </a:t>
            </a:r>
            <a:r>
              <a:rPr lang="en-US"/>
              <a:t>Clips</a:t>
            </a:r>
          </a:p>
        </p:txBody>
      </p:sp>
      <p:sp>
        <p:nvSpPr>
          <p:cNvPr id="3" name="Content Placeholder 2">
            <a:extLst>
              <a:ext uri="{FF2B5EF4-FFF2-40B4-BE49-F238E27FC236}">
                <a16:creationId xmlns:a16="http://schemas.microsoft.com/office/drawing/2014/main" id="{8D8EDC40-FDCE-4801-8A8A-6291762FB0D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82962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1F31-EA3B-4BEC-8EC0-92EC7B4017B4}"/>
              </a:ext>
            </a:extLst>
          </p:cNvPr>
          <p:cNvSpPr>
            <a:spLocks noGrp="1"/>
          </p:cNvSpPr>
          <p:nvPr>
            <p:ph type="title"/>
          </p:nvPr>
        </p:nvSpPr>
        <p:spPr/>
        <p:txBody>
          <a:bodyPr/>
          <a:lstStyle/>
          <a:p>
            <a:r>
              <a:rPr lang="en-US"/>
              <a:t>Winter Clothing Survey</a:t>
            </a:r>
          </a:p>
        </p:txBody>
      </p:sp>
      <p:pic>
        <p:nvPicPr>
          <p:cNvPr id="4" name="Picture 4" descr="A picture containing indoor&#10;&#10;Description generated with very high confidence">
            <a:extLst>
              <a:ext uri="{FF2B5EF4-FFF2-40B4-BE49-F238E27FC236}">
                <a16:creationId xmlns:a16="http://schemas.microsoft.com/office/drawing/2014/main" id="{EBD6F195-6E71-4B4D-9D0C-B25EB5353517}"/>
              </a:ext>
            </a:extLst>
          </p:cNvPr>
          <p:cNvPicPr>
            <a:picLocks noGrp="1" noChangeAspect="1"/>
          </p:cNvPicPr>
          <p:nvPr>
            <p:ph idx="1"/>
          </p:nvPr>
        </p:nvPicPr>
        <p:blipFill>
          <a:blip r:embed="rId2"/>
          <a:stretch>
            <a:fillRect/>
          </a:stretch>
        </p:blipFill>
        <p:spPr>
          <a:xfrm>
            <a:off x="7458075" y="323850"/>
            <a:ext cx="4351338" cy="4351338"/>
          </a:xfrm>
          <a:prstGeom prst="rect">
            <a:avLst/>
          </a:prstGeom>
        </p:spPr>
      </p:pic>
      <p:sp>
        <p:nvSpPr>
          <p:cNvPr id="6" name="TextBox 5">
            <a:extLst>
              <a:ext uri="{FF2B5EF4-FFF2-40B4-BE49-F238E27FC236}">
                <a16:creationId xmlns:a16="http://schemas.microsoft.com/office/drawing/2014/main" id="{ED0547FA-1518-4619-A2D3-2725B14498DB}"/>
              </a:ext>
            </a:extLst>
          </p:cNvPr>
          <p:cNvSpPr txBox="1"/>
          <p:nvPr/>
        </p:nvSpPr>
        <p:spPr>
          <a:xfrm>
            <a:off x="744747" y="4810125"/>
            <a:ext cx="10697508"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0"/>
              <a:t>http://bit.ly/2nr24my</a:t>
            </a:r>
          </a:p>
        </p:txBody>
      </p:sp>
    </p:spTree>
    <p:extLst>
      <p:ext uri="{BB962C8B-B14F-4D97-AF65-F5344CB8AC3E}">
        <p14:creationId xmlns:p14="http://schemas.microsoft.com/office/powerpoint/2010/main" val="1881273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1164-7D0E-4B9E-B286-34BDBE4613CA}"/>
              </a:ext>
            </a:extLst>
          </p:cNvPr>
          <p:cNvSpPr>
            <a:spLocks noGrp="1"/>
          </p:cNvSpPr>
          <p:nvPr>
            <p:ph type="title"/>
          </p:nvPr>
        </p:nvSpPr>
        <p:spPr/>
        <p:txBody>
          <a:bodyPr/>
          <a:lstStyle/>
          <a:p>
            <a:r>
              <a:rPr lang="en-US"/>
              <a:t>Personal Narrative</a:t>
            </a:r>
          </a:p>
        </p:txBody>
      </p:sp>
      <p:sp>
        <p:nvSpPr>
          <p:cNvPr id="3" name="Content Placeholder 2">
            <a:extLst>
              <a:ext uri="{FF2B5EF4-FFF2-40B4-BE49-F238E27FC236}">
                <a16:creationId xmlns:a16="http://schemas.microsoft.com/office/drawing/2014/main" id="{5A16520E-B64A-4C0E-BE08-988B4B9D8D1E}"/>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a:t>You will be writing a personal narrative in which you will entertain your readers by retelling an experience.</a:t>
            </a:r>
          </a:p>
          <a:p>
            <a:pPr marL="0" indent="0">
              <a:spcBef>
                <a:spcPts val="1200"/>
              </a:spcBef>
              <a:spcAft>
                <a:spcPts val="200"/>
              </a:spcAft>
              <a:buNone/>
            </a:pPr>
            <a:r>
              <a:rPr lang="en-US" sz="3600"/>
              <a:t>Your narrative needs to include a believable personal experience, an engaging plot, well-developed and interesting characters (people), along with overall writing mechanics; correct spelling, grammar and sentence structure.</a:t>
            </a:r>
          </a:p>
        </p:txBody>
      </p:sp>
    </p:spTree>
    <p:extLst>
      <p:ext uri="{BB962C8B-B14F-4D97-AF65-F5344CB8AC3E}">
        <p14:creationId xmlns:p14="http://schemas.microsoft.com/office/powerpoint/2010/main" val="185987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a:t>Bell Ringer 3</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a:normAutofit/>
          </a:bodyPr>
          <a:lstStyle/>
          <a:p>
            <a:pPr marL="0" indent="0">
              <a:buNone/>
            </a:pPr>
            <a:r>
              <a:rPr lang="en-US" sz="3600"/>
              <a:t>Who is your favorite character from </a:t>
            </a:r>
            <a:r>
              <a:rPr lang="en-US" sz="3600" i="1"/>
              <a:t>The Outsiders</a:t>
            </a:r>
            <a:r>
              <a:rPr lang="en-US" sz="3600"/>
              <a:t>? Why is s/he your favorite?</a:t>
            </a:r>
          </a:p>
          <a:p>
            <a:pPr marL="0" indent="0">
              <a:buNone/>
            </a:pPr>
            <a:endParaRPr lang="en-US" sz="3600"/>
          </a:p>
          <a:p>
            <a:pPr marL="0" indent="0" algn="ctr">
              <a:buNone/>
            </a:pPr>
            <a:r>
              <a:rPr lang="en-US" sz="4400" b="1">
                <a:solidFill>
                  <a:srgbClr val="FF0000"/>
                </a:solidFill>
              </a:rPr>
              <a:t>When you are done with your bell ringer, get out your IR book and read silently. While you do that, I am going to pass back a million papers.</a:t>
            </a:r>
          </a:p>
        </p:txBody>
      </p:sp>
    </p:spTree>
    <p:extLst>
      <p:ext uri="{BB962C8B-B14F-4D97-AF65-F5344CB8AC3E}">
        <p14:creationId xmlns:p14="http://schemas.microsoft.com/office/powerpoint/2010/main" val="294929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ECAB-DD8A-4C9C-B137-67C51021E8E7}"/>
              </a:ext>
            </a:extLst>
          </p:cNvPr>
          <p:cNvSpPr>
            <a:spLocks noGrp="1"/>
          </p:cNvSpPr>
          <p:nvPr>
            <p:ph type="title"/>
          </p:nvPr>
        </p:nvSpPr>
        <p:spPr/>
        <p:txBody>
          <a:bodyPr/>
          <a:lstStyle/>
          <a:p>
            <a:r>
              <a:rPr lang="en-US"/>
              <a:t>For example...</a:t>
            </a:r>
          </a:p>
        </p:txBody>
      </p:sp>
      <p:sp>
        <p:nvSpPr>
          <p:cNvPr id="3" name="Content Placeholder 2">
            <a:extLst>
              <a:ext uri="{FF2B5EF4-FFF2-40B4-BE49-F238E27FC236}">
                <a16:creationId xmlns:a16="http://schemas.microsoft.com/office/drawing/2014/main" id="{CBA8A967-7022-42B4-931E-DE60E2F78498}"/>
              </a:ext>
            </a:extLst>
          </p:cNvPr>
          <p:cNvSpPr>
            <a:spLocks noGrp="1"/>
          </p:cNvSpPr>
          <p:nvPr>
            <p:ph idx="1"/>
          </p:nvPr>
        </p:nvSpPr>
        <p:spPr>
          <a:xfrm>
            <a:off x="838200" y="1457325"/>
            <a:ext cx="10818073" cy="4933017"/>
          </a:xfrm>
        </p:spPr>
        <p:txBody>
          <a:bodyPr vert="horz" lIns="91440" tIns="45720" rIns="91440" bIns="45720" rtlCol="0" anchor="t">
            <a:noAutofit/>
          </a:bodyPr>
          <a:lstStyle/>
          <a:p>
            <a:pPr marL="0" indent="0">
              <a:spcBef>
                <a:spcPts val="1200"/>
              </a:spcBef>
              <a:spcAft>
                <a:spcPts val="200"/>
              </a:spcAft>
              <a:buNone/>
            </a:pPr>
            <a:r>
              <a:rPr lang="en-US" sz="3600"/>
              <a:t>Workplace: Lawn mowing, tutoring, delivering newspapers, babysitting – you may already have different work experiences. Write about one of these to share with others.</a:t>
            </a:r>
          </a:p>
          <a:p>
            <a:pPr marL="0" indent="0">
              <a:spcBef>
                <a:spcPts val="1200"/>
              </a:spcBef>
              <a:spcAft>
                <a:spcPts val="200"/>
              </a:spcAft>
              <a:buNone/>
            </a:pPr>
            <a:r>
              <a:rPr lang="en-US" sz="3600"/>
              <a:t>School: The first or last day of school is often memorable. Write about an experience you clearly remember.</a:t>
            </a:r>
          </a:p>
          <a:p>
            <a:pPr marL="0" indent="0">
              <a:spcBef>
                <a:spcPts val="1200"/>
              </a:spcBef>
              <a:spcAft>
                <a:spcPts val="200"/>
              </a:spcAft>
              <a:buNone/>
            </a:pPr>
            <a:r>
              <a:rPr lang="en-US" sz="3600"/>
              <a:t>Class: In classes sometimes there are humorous incidents or a breakthrough you had in understanding a particular concept. Write about an experience from a specific class.</a:t>
            </a:r>
          </a:p>
        </p:txBody>
      </p:sp>
    </p:spTree>
    <p:extLst>
      <p:ext uri="{BB962C8B-B14F-4D97-AF65-F5344CB8AC3E}">
        <p14:creationId xmlns:p14="http://schemas.microsoft.com/office/powerpoint/2010/main" val="26484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EB7C-2816-48D3-B24A-CFED4B0D7F6D}"/>
              </a:ext>
            </a:extLst>
          </p:cNvPr>
          <p:cNvSpPr>
            <a:spLocks noGrp="1"/>
          </p:cNvSpPr>
          <p:nvPr>
            <p:ph type="title"/>
          </p:nvPr>
        </p:nvSpPr>
        <p:spPr/>
        <p:txBody>
          <a:bodyPr/>
          <a:lstStyle/>
          <a:p>
            <a:r>
              <a:rPr lang="en-US"/>
              <a:t>Pre-writing: Choose a topic</a:t>
            </a:r>
          </a:p>
        </p:txBody>
      </p:sp>
      <p:sp>
        <p:nvSpPr>
          <p:cNvPr id="3" name="Content Placeholder 2">
            <a:extLst>
              <a:ext uri="{FF2B5EF4-FFF2-40B4-BE49-F238E27FC236}">
                <a16:creationId xmlns:a16="http://schemas.microsoft.com/office/drawing/2014/main" id="{72EB8AA5-1559-43B3-BEFA-01307B8B3E2A}"/>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a:t>At the top of the chart, list a three experiences you might write about.</a:t>
            </a:r>
          </a:p>
          <a:p>
            <a:pPr marL="0" indent="0">
              <a:spcBef>
                <a:spcPts val="1200"/>
              </a:spcBef>
              <a:spcAft>
                <a:spcPts val="200"/>
              </a:spcAft>
              <a:buNone/>
            </a:pPr>
            <a:r>
              <a:rPr lang="en-US" sz="3600"/>
              <a:t>Decide on your favorite experience by answering the questions. If you cannot answer all the questions about an experience, try the next one on your list.</a:t>
            </a:r>
          </a:p>
          <a:p>
            <a:pPr marL="0" indent="0">
              <a:spcBef>
                <a:spcPts val="1200"/>
              </a:spcBef>
              <a:spcAft>
                <a:spcPts val="200"/>
              </a:spcAft>
              <a:buNone/>
            </a:pPr>
            <a:r>
              <a:rPr lang="en-US" sz="3600"/>
              <a:t>Complete the entire chart now… when finished, write what you chose as a topic for your personal narrative.</a:t>
            </a:r>
          </a:p>
        </p:txBody>
      </p:sp>
    </p:spTree>
    <p:extLst>
      <p:ext uri="{BB962C8B-B14F-4D97-AF65-F5344CB8AC3E}">
        <p14:creationId xmlns:p14="http://schemas.microsoft.com/office/powerpoint/2010/main" val="2597870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2006783"/>
            <a:ext cx="9144000" cy="2387600"/>
          </a:xfrm>
        </p:spPr>
        <p:txBody>
          <a:bodyPr>
            <a:normAutofit/>
          </a:bodyPr>
          <a:lstStyle/>
          <a:p>
            <a:r>
              <a:rPr lang="en-US" sz="11500">
                <a:solidFill>
                  <a:schemeClr val="bg1"/>
                </a:solidFill>
              </a:rPr>
              <a:t>Day 24</a:t>
            </a:r>
          </a:p>
        </p:txBody>
      </p:sp>
    </p:spTree>
    <p:extLst>
      <p:ext uri="{BB962C8B-B14F-4D97-AF65-F5344CB8AC3E}">
        <p14:creationId xmlns:p14="http://schemas.microsoft.com/office/powerpoint/2010/main" val="207252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a:t>Bell Ringer 6</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vert="horz" lIns="91440" tIns="45720" rIns="91440" bIns="45720" rtlCol="0" anchor="t">
            <a:normAutofit/>
          </a:bodyPr>
          <a:lstStyle/>
          <a:p>
            <a:pPr marL="0" indent="0">
              <a:buNone/>
            </a:pPr>
            <a:r>
              <a:rPr lang="en-US" sz="3600" dirty="0"/>
              <a:t>Which topic did you pick? Why did you pick that one?</a:t>
            </a:r>
          </a:p>
        </p:txBody>
      </p:sp>
    </p:spTree>
    <p:extLst>
      <p:ext uri="{BB962C8B-B14F-4D97-AF65-F5344CB8AC3E}">
        <p14:creationId xmlns:p14="http://schemas.microsoft.com/office/powerpoint/2010/main" val="2100338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vert="horz" lIns="91440" tIns="45720" rIns="91440" bIns="45720" rtlCol="0" anchor="t">
            <a:normAutofit/>
          </a:bodyPr>
          <a:lstStyle/>
          <a:p>
            <a:r>
              <a:rPr lang="en-US" sz="3600" dirty="0"/>
              <a:t>Drafting:</a:t>
            </a:r>
            <a:endParaRPr lang="en-US" dirty="0"/>
          </a:p>
          <a:p>
            <a:pPr lvl="1"/>
            <a:r>
              <a:rPr lang="en-US" sz="3200" dirty="0"/>
              <a:t>Getting started </a:t>
            </a:r>
          </a:p>
          <a:p>
            <a:pPr lvl="1"/>
            <a:r>
              <a:rPr lang="en-US" sz="3600" dirty="0"/>
              <a:t>Point of View</a:t>
            </a:r>
          </a:p>
          <a:p>
            <a:pPr lvl="1"/>
            <a:r>
              <a:rPr lang="en-US" sz="3600" dirty="0"/>
              <a:t>Beginning, Middle, and End</a:t>
            </a:r>
          </a:p>
          <a:p>
            <a:pPr lvl="1"/>
            <a:r>
              <a:rPr lang="en-US" sz="3600" dirty="0"/>
              <a:t>Descriptive Language</a:t>
            </a:r>
          </a:p>
          <a:p>
            <a:pPr lvl="1"/>
            <a:r>
              <a:rPr lang="en-US" sz="3600" dirty="0"/>
              <a:t>Work Time</a:t>
            </a:r>
          </a:p>
          <a:p>
            <a:pPr lvl="1"/>
            <a:endParaRPr lang="en-US"/>
          </a:p>
          <a:p>
            <a:pPr lvl="1"/>
            <a:endParaRPr lang="en-US"/>
          </a:p>
        </p:txBody>
      </p:sp>
    </p:spTree>
    <p:extLst>
      <p:ext uri="{BB962C8B-B14F-4D97-AF65-F5344CB8AC3E}">
        <p14:creationId xmlns:p14="http://schemas.microsoft.com/office/powerpoint/2010/main" val="3671414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1592-C4FE-49F7-83E8-678B22F62440}"/>
              </a:ext>
            </a:extLst>
          </p:cNvPr>
          <p:cNvSpPr>
            <a:spLocks noGrp="1"/>
          </p:cNvSpPr>
          <p:nvPr>
            <p:ph type="title"/>
          </p:nvPr>
        </p:nvSpPr>
        <p:spPr/>
        <p:txBody>
          <a:bodyPr/>
          <a:lstStyle/>
          <a:p>
            <a:r>
              <a:rPr lang="en-US"/>
              <a:t>Share with your table clump...</a:t>
            </a:r>
          </a:p>
        </p:txBody>
      </p:sp>
      <p:sp>
        <p:nvSpPr>
          <p:cNvPr id="3" name="Content Placeholder 2">
            <a:extLst>
              <a:ext uri="{FF2B5EF4-FFF2-40B4-BE49-F238E27FC236}">
                <a16:creationId xmlns:a16="http://schemas.microsoft.com/office/drawing/2014/main" id="{0F9D6DB8-36BA-48F0-85FD-FEE5A172EFDF}"/>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a:t>Now that you’ve picked a topic, share it with one person in your group.</a:t>
            </a:r>
          </a:p>
          <a:p>
            <a:pPr marL="0" indent="0">
              <a:spcBef>
                <a:spcPts val="1200"/>
              </a:spcBef>
              <a:spcAft>
                <a:spcPts val="200"/>
              </a:spcAft>
              <a:buNone/>
            </a:pPr>
            <a:r>
              <a:rPr lang="en-US" sz="3600"/>
              <a:t>With your partner discuss if this topic will be the most interesting to your audience.</a:t>
            </a:r>
          </a:p>
        </p:txBody>
      </p:sp>
    </p:spTree>
    <p:extLst>
      <p:ext uri="{BB962C8B-B14F-4D97-AF65-F5344CB8AC3E}">
        <p14:creationId xmlns:p14="http://schemas.microsoft.com/office/powerpoint/2010/main" val="1221854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22C3-D980-4729-BC7B-DB71D1126C2C}"/>
              </a:ext>
            </a:extLst>
          </p:cNvPr>
          <p:cNvSpPr>
            <a:spLocks noGrp="1"/>
          </p:cNvSpPr>
          <p:nvPr>
            <p:ph type="title"/>
          </p:nvPr>
        </p:nvSpPr>
        <p:spPr/>
        <p:txBody>
          <a:bodyPr/>
          <a:lstStyle/>
          <a:p>
            <a:r>
              <a:rPr lang="en-US"/>
              <a:t>Drafting: Getting Started</a:t>
            </a:r>
          </a:p>
        </p:txBody>
      </p:sp>
      <p:sp>
        <p:nvSpPr>
          <p:cNvPr id="3" name="Content Placeholder 2">
            <a:extLst>
              <a:ext uri="{FF2B5EF4-FFF2-40B4-BE49-F238E27FC236}">
                <a16:creationId xmlns:a16="http://schemas.microsoft.com/office/drawing/2014/main" id="{AB0FB7B6-4252-4D69-B7B2-26405B4D665D}"/>
              </a:ext>
            </a:extLst>
          </p:cNvPr>
          <p:cNvSpPr>
            <a:spLocks noGrp="1"/>
          </p:cNvSpPr>
          <p:nvPr>
            <p:ph idx="1"/>
          </p:nvPr>
        </p:nvSpPr>
        <p:spPr/>
        <p:txBody>
          <a:bodyPr vert="horz" lIns="91440" tIns="45720" rIns="91440" bIns="45720" rtlCol="0" anchor="t">
            <a:noAutofit/>
          </a:bodyPr>
          <a:lstStyle/>
          <a:p>
            <a:pPr marL="91440" indent="-91440">
              <a:spcBef>
                <a:spcPts val="1200"/>
              </a:spcBef>
              <a:spcAft>
                <a:spcPts val="200"/>
              </a:spcAft>
            </a:pPr>
            <a:r>
              <a:rPr lang="en-US" sz="3600"/>
              <a:t>Use the chart on </a:t>
            </a:r>
            <a:r>
              <a:rPr lang="en-US" sz="4000" b="1">
                <a:solidFill>
                  <a:srgbClr val="FF0000"/>
                </a:solidFill>
              </a:rPr>
              <a:t>page two</a:t>
            </a:r>
            <a:r>
              <a:rPr lang="en-US" sz="3600"/>
              <a:t> of your packet to list events/details about your experience in chronological order.</a:t>
            </a:r>
          </a:p>
          <a:p>
            <a:pPr marL="91440" indent="-91440">
              <a:spcBef>
                <a:spcPts val="1200"/>
              </a:spcBef>
              <a:spcAft>
                <a:spcPts val="200"/>
              </a:spcAft>
              <a:buFont typeface="Arial"/>
            </a:pPr>
            <a:r>
              <a:rPr lang="en-US" sz="3600"/>
              <a:t>Use questions (who, what, when, where, why, how) to recall details from the experience. Remember to include vivid, specific details.</a:t>
            </a:r>
          </a:p>
          <a:p>
            <a:pPr marL="91440" indent="-91440">
              <a:spcBef>
                <a:spcPts val="1200"/>
              </a:spcBef>
              <a:spcAft>
                <a:spcPts val="200"/>
              </a:spcAft>
              <a:buFont typeface="Arial"/>
            </a:pPr>
            <a:r>
              <a:rPr lang="en-US" sz="3600"/>
              <a:t>If needed, add an extra piece of paper to write more!</a:t>
            </a:r>
          </a:p>
        </p:txBody>
      </p:sp>
    </p:spTree>
    <p:extLst>
      <p:ext uri="{BB962C8B-B14F-4D97-AF65-F5344CB8AC3E}">
        <p14:creationId xmlns:p14="http://schemas.microsoft.com/office/powerpoint/2010/main" val="1812828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1C9E-B18A-47EC-A2B8-496F100BB938}"/>
              </a:ext>
            </a:extLst>
          </p:cNvPr>
          <p:cNvSpPr>
            <a:spLocks noGrp="1"/>
          </p:cNvSpPr>
          <p:nvPr>
            <p:ph type="title"/>
          </p:nvPr>
        </p:nvSpPr>
        <p:spPr/>
        <p:txBody>
          <a:bodyPr/>
          <a:lstStyle/>
          <a:p>
            <a:r>
              <a:rPr lang="en-US"/>
              <a:t>Chronological Order</a:t>
            </a:r>
          </a:p>
        </p:txBody>
      </p:sp>
      <p:sp>
        <p:nvSpPr>
          <p:cNvPr id="3" name="Content Placeholder 2">
            <a:extLst>
              <a:ext uri="{FF2B5EF4-FFF2-40B4-BE49-F238E27FC236}">
                <a16:creationId xmlns:a16="http://schemas.microsoft.com/office/drawing/2014/main" id="{5379EC71-198A-466E-B7E6-B789CB665D34}"/>
              </a:ext>
            </a:extLst>
          </p:cNvPr>
          <p:cNvSpPr>
            <a:spLocks noGrp="1"/>
          </p:cNvSpPr>
          <p:nvPr>
            <p:ph idx="1"/>
          </p:nvPr>
        </p:nvSpPr>
        <p:spPr>
          <a:xfrm>
            <a:off x="838200" y="1552575"/>
            <a:ext cx="10748271" cy="4956284"/>
          </a:xfrm>
        </p:spPr>
        <p:txBody>
          <a:bodyPr vert="horz" lIns="91440" tIns="45720" rIns="91440" bIns="45720" rtlCol="0" anchor="t">
            <a:noAutofit/>
          </a:bodyPr>
          <a:lstStyle/>
          <a:p>
            <a:pPr marL="91440" indent="-91440">
              <a:spcBef>
                <a:spcPts val="1200"/>
              </a:spcBef>
              <a:spcAft>
                <a:spcPts val="200"/>
              </a:spcAft>
            </a:pPr>
            <a:r>
              <a:rPr lang="en-US" sz="3600"/>
              <a:t>Chronological order is the order in which the events occurred, from first to last. This is the easiest pattern to write and to follow.</a:t>
            </a:r>
          </a:p>
          <a:p>
            <a:pPr marL="91440" indent="-91440">
              <a:spcBef>
                <a:spcPts val="1200"/>
              </a:spcBef>
              <a:spcAft>
                <a:spcPts val="200"/>
              </a:spcAft>
              <a:buFont typeface="Arial"/>
            </a:pPr>
            <a:r>
              <a:rPr lang="en-US" sz="3600"/>
              <a:t>When you are finished, use the column labeled “time and/or order of events” to change the order if they are not already in chronological order.</a:t>
            </a:r>
          </a:p>
          <a:p>
            <a:pPr marL="91440" indent="-91440">
              <a:spcBef>
                <a:spcPts val="1200"/>
              </a:spcBef>
              <a:spcAft>
                <a:spcPts val="200"/>
              </a:spcAft>
              <a:buFont typeface="Arial"/>
            </a:pPr>
            <a:r>
              <a:rPr lang="en-US" sz="3600"/>
              <a:t>Transition words that you can include to help your story flow better are; first, second, third, always, then, next, finally, before, after, and earlier.</a:t>
            </a:r>
          </a:p>
        </p:txBody>
      </p:sp>
    </p:spTree>
    <p:extLst>
      <p:ext uri="{BB962C8B-B14F-4D97-AF65-F5344CB8AC3E}">
        <p14:creationId xmlns:p14="http://schemas.microsoft.com/office/powerpoint/2010/main" val="2874763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A9A6-517A-44FA-A4BA-1F6A82C49B8E}"/>
              </a:ext>
            </a:extLst>
          </p:cNvPr>
          <p:cNvSpPr>
            <a:spLocks noGrp="1"/>
          </p:cNvSpPr>
          <p:nvPr>
            <p:ph type="title"/>
          </p:nvPr>
        </p:nvSpPr>
        <p:spPr/>
        <p:txBody>
          <a:bodyPr/>
          <a:lstStyle/>
          <a:p>
            <a:r>
              <a:rPr lang="en-US"/>
              <a:t>Drafting: Use Dialogue</a:t>
            </a:r>
          </a:p>
        </p:txBody>
      </p:sp>
      <p:sp>
        <p:nvSpPr>
          <p:cNvPr id="3" name="Content Placeholder 2">
            <a:extLst>
              <a:ext uri="{FF2B5EF4-FFF2-40B4-BE49-F238E27FC236}">
                <a16:creationId xmlns:a16="http://schemas.microsoft.com/office/drawing/2014/main" id="{96E95524-F631-40AD-90A6-4E038501D1C4}"/>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a:t>In your story you should include dialogue, the words that people speak. Punctuate dialogue correctly so your reader can tell the dialogue from the rest of the story.</a:t>
            </a:r>
          </a:p>
          <a:p>
            <a:pPr marL="0" indent="0">
              <a:spcBef>
                <a:spcPts val="1200"/>
              </a:spcBef>
              <a:spcAft>
                <a:spcPts val="200"/>
              </a:spcAft>
              <a:buNone/>
            </a:pPr>
            <a:r>
              <a:rPr lang="en-US" sz="3600"/>
              <a:t>Make sure that you start a new paragraph and indent for each new speaker (character) within your narrative (story).</a:t>
            </a:r>
          </a:p>
        </p:txBody>
      </p:sp>
    </p:spTree>
    <p:extLst>
      <p:ext uri="{BB962C8B-B14F-4D97-AF65-F5344CB8AC3E}">
        <p14:creationId xmlns:p14="http://schemas.microsoft.com/office/powerpoint/2010/main" val="4195940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A9E8-9A69-4276-83C2-4E76A377BA49}"/>
              </a:ext>
            </a:extLst>
          </p:cNvPr>
          <p:cNvSpPr>
            <a:spLocks noGrp="1"/>
          </p:cNvSpPr>
          <p:nvPr>
            <p:ph type="title"/>
          </p:nvPr>
        </p:nvSpPr>
        <p:spPr/>
        <p:txBody>
          <a:bodyPr/>
          <a:lstStyle/>
          <a:p>
            <a:r>
              <a:rPr lang="en-US"/>
              <a:t>Punctuating Dialogue Rules</a:t>
            </a:r>
          </a:p>
        </p:txBody>
      </p:sp>
      <p:sp>
        <p:nvSpPr>
          <p:cNvPr id="3" name="Content Placeholder 2">
            <a:extLst>
              <a:ext uri="{FF2B5EF4-FFF2-40B4-BE49-F238E27FC236}">
                <a16:creationId xmlns:a16="http://schemas.microsoft.com/office/drawing/2014/main" id="{7AA0255D-4D9C-4A7F-A490-92B3B6DD2576}"/>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i="1"/>
              <a:t>Use quotation marks to enclose a person’s exact words.</a:t>
            </a:r>
            <a:endParaRPr lang="en-US" sz="3600"/>
          </a:p>
          <a:p>
            <a:pPr marL="0" indent="0">
              <a:spcBef>
                <a:spcPts val="1200"/>
              </a:spcBef>
              <a:spcAft>
                <a:spcPts val="200"/>
              </a:spcAft>
              <a:buNone/>
            </a:pPr>
            <a:r>
              <a:rPr lang="en-US" sz="3600"/>
              <a:t>Incorrect:</a:t>
            </a:r>
          </a:p>
          <a:p>
            <a:pPr lvl="2">
              <a:spcBef>
                <a:spcPts val="1200"/>
              </a:spcBef>
              <a:spcAft>
                <a:spcPts val="200"/>
              </a:spcAft>
            </a:pPr>
            <a:r>
              <a:rPr lang="en-US" sz="3600"/>
              <a:t>We’ll hide in Danny’s yard until he comes home he whispered.</a:t>
            </a:r>
          </a:p>
          <a:p>
            <a:pPr marL="0" indent="0">
              <a:spcBef>
                <a:spcPts val="1200"/>
              </a:spcBef>
              <a:spcAft>
                <a:spcPts val="200"/>
              </a:spcAft>
              <a:buNone/>
            </a:pPr>
            <a:r>
              <a:rPr lang="en-US" sz="3600"/>
              <a:t>Correct:</a:t>
            </a:r>
          </a:p>
          <a:p>
            <a:pPr lvl="2">
              <a:spcBef>
                <a:spcPts val="1200"/>
              </a:spcBef>
              <a:spcAft>
                <a:spcPts val="200"/>
              </a:spcAft>
            </a:pPr>
            <a:r>
              <a:rPr lang="en-US" sz="3600"/>
              <a:t>“We’ll hide in Danny’s yard until he comes home,” he whispered.</a:t>
            </a:r>
          </a:p>
        </p:txBody>
      </p:sp>
    </p:spTree>
    <p:extLst>
      <p:ext uri="{BB962C8B-B14F-4D97-AF65-F5344CB8AC3E}">
        <p14:creationId xmlns:p14="http://schemas.microsoft.com/office/powerpoint/2010/main" val="338251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a:normAutofit/>
          </a:bodyPr>
          <a:lstStyle/>
          <a:p>
            <a:r>
              <a:rPr lang="en-US" sz="3600"/>
              <a:t>Paper pass back party</a:t>
            </a:r>
          </a:p>
          <a:p>
            <a:r>
              <a:rPr lang="en-US" sz="3600"/>
              <a:t>Continue seminar prep.</a:t>
            </a:r>
          </a:p>
          <a:p>
            <a:r>
              <a:rPr lang="en-US" sz="3600" i="1"/>
              <a:t>The Outsiders </a:t>
            </a:r>
            <a:r>
              <a:rPr lang="en-US" sz="3600"/>
              <a:t>Quilt</a:t>
            </a:r>
            <a:endParaRPr lang="en-US" sz="3600" i="1"/>
          </a:p>
        </p:txBody>
      </p:sp>
    </p:spTree>
    <p:extLst>
      <p:ext uri="{BB962C8B-B14F-4D97-AF65-F5344CB8AC3E}">
        <p14:creationId xmlns:p14="http://schemas.microsoft.com/office/powerpoint/2010/main" val="2018662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FF91-4249-4DD2-9E39-2A8EC90618CB}"/>
              </a:ext>
            </a:extLst>
          </p:cNvPr>
          <p:cNvSpPr>
            <a:spLocks noGrp="1"/>
          </p:cNvSpPr>
          <p:nvPr>
            <p:ph type="title"/>
          </p:nvPr>
        </p:nvSpPr>
        <p:spPr/>
        <p:txBody>
          <a:bodyPr/>
          <a:lstStyle/>
          <a:p>
            <a:r>
              <a:rPr lang="en-US"/>
              <a:t>Punctuating Dialogue Rules</a:t>
            </a:r>
          </a:p>
        </p:txBody>
      </p:sp>
      <p:sp>
        <p:nvSpPr>
          <p:cNvPr id="3" name="Content Placeholder 2">
            <a:extLst>
              <a:ext uri="{FF2B5EF4-FFF2-40B4-BE49-F238E27FC236}">
                <a16:creationId xmlns:a16="http://schemas.microsoft.com/office/drawing/2014/main" id="{9F0A570A-AD71-4023-AC8E-FCEB1F896443}"/>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i="1"/>
              <a:t>A direct quotation begins with a capital letter. Commas, a question mark, or an exclamation point can separate the dialogue from the rest of the sentence.</a:t>
            </a:r>
            <a:endParaRPr lang="en-US" sz="3600"/>
          </a:p>
          <a:p>
            <a:pPr marL="0" indent="0">
              <a:spcBef>
                <a:spcPts val="1200"/>
              </a:spcBef>
              <a:spcAft>
                <a:spcPts val="200"/>
              </a:spcAft>
              <a:buNone/>
            </a:pPr>
            <a:r>
              <a:rPr lang="en-US" sz="3600"/>
              <a:t>Example:</a:t>
            </a:r>
          </a:p>
          <a:p>
            <a:pPr lvl="2">
              <a:spcBef>
                <a:spcPts val="1200"/>
              </a:spcBef>
              <a:spcAft>
                <a:spcPts val="200"/>
              </a:spcAft>
            </a:pPr>
            <a:r>
              <a:rPr lang="en-US" sz="3600"/>
              <a:t>“I’m drenched!” he shouted.</a:t>
            </a:r>
          </a:p>
        </p:txBody>
      </p:sp>
    </p:spTree>
    <p:extLst>
      <p:ext uri="{BB962C8B-B14F-4D97-AF65-F5344CB8AC3E}">
        <p14:creationId xmlns:p14="http://schemas.microsoft.com/office/powerpoint/2010/main" val="2637538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F727-E751-4204-9021-B8E73CD02283}"/>
              </a:ext>
            </a:extLst>
          </p:cNvPr>
          <p:cNvSpPr>
            <a:spLocks noGrp="1"/>
          </p:cNvSpPr>
          <p:nvPr>
            <p:ph type="title"/>
          </p:nvPr>
        </p:nvSpPr>
        <p:spPr/>
        <p:txBody>
          <a:bodyPr/>
          <a:lstStyle/>
          <a:p>
            <a:r>
              <a:rPr lang="en-US"/>
              <a:t>Punctuating Dialogue Rules</a:t>
            </a:r>
          </a:p>
        </p:txBody>
      </p:sp>
      <p:sp>
        <p:nvSpPr>
          <p:cNvPr id="3" name="Content Placeholder 2">
            <a:extLst>
              <a:ext uri="{FF2B5EF4-FFF2-40B4-BE49-F238E27FC236}">
                <a16:creationId xmlns:a16="http://schemas.microsoft.com/office/drawing/2014/main" id="{1DCA8EC8-B55C-41E2-A0DA-7327E79E0B0F}"/>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i="1"/>
              <a:t>When the expression identifying the speaker interrupts a quotation commas set off the expression. The quotation then continues with a small letter.</a:t>
            </a:r>
            <a:endParaRPr lang="en-US" sz="3600"/>
          </a:p>
          <a:p>
            <a:pPr marL="0" indent="0">
              <a:spcBef>
                <a:spcPts val="1200"/>
              </a:spcBef>
              <a:spcAft>
                <a:spcPts val="200"/>
              </a:spcAft>
              <a:buNone/>
            </a:pPr>
            <a:r>
              <a:rPr lang="en-US" sz="3600"/>
              <a:t>Example:</a:t>
            </a:r>
          </a:p>
          <a:p>
            <a:pPr lvl="1">
              <a:spcBef>
                <a:spcPts val="1200"/>
              </a:spcBef>
              <a:spcAft>
                <a:spcPts val="200"/>
              </a:spcAft>
            </a:pPr>
            <a:r>
              <a:rPr lang="en-US" sz="3600"/>
              <a:t>“Sonya,” Rafael went on, “you hide by the controls for the sprinklers.”</a:t>
            </a:r>
          </a:p>
        </p:txBody>
      </p:sp>
    </p:spTree>
    <p:extLst>
      <p:ext uri="{BB962C8B-B14F-4D97-AF65-F5344CB8AC3E}">
        <p14:creationId xmlns:p14="http://schemas.microsoft.com/office/powerpoint/2010/main" val="2591110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63F4-2D81-4D9C-94C4-1D07DE7B5AA6}"/>
              </a:ext>
            </a:extLst>
          </p:cNvPr>
          <p:cNvSpPr>
            <a:spLocks noGrp="1"/>
          </p:cNvSpPr>
          <p:nvPr>
            <p:ph type="title"/>
          </p:nvPr>
        </p:nvSpPr>
        <p:spPr/>
        <p:txBody>
          <a:bodyPr/>
          <a:lstStyle/>
          <a:p>
            <a:r>
              <a:rPr lang="en-US"/>
              <a:t>Punctuating Dialogue Rules</a:t>
            </a:r>
          </a:p>
        </p:txBody>
      </p:sp>
      <p:sp>
        <p:nvSpPr>
          <p:cNvPr id="3" name="Content Placeholder 2">
            <a:extLst>
              <a:ext uri="{FF2B5EF4-FFF2-40B4-BE49-F238E27FC236}">
                <a16:creationId xmlns:a16="http://schemas.microsoft.com/office/drawing/2014/main" id="{D73C861C-4688-43B8-985C-1910BD48AF4C}"/>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i="1"/>
              <a:t>A period or comma always goes inside the closing quotation marks.</a:t>
            </a:r>
            <a:endParaRPr lang="en-US" sz="3600"/>
          </a:p>
          <a:p>
            <a:pPr marL="0" indent="0">
              <a:spcBef>
                <a:spcPts val="1200"/>
              </a:spcBef>
              <a:spcAft>
                <a:spcPts val="200"/>
              </a:spcAft>
              <a:buNone/>
            </a:pPr>
            <a:r>
              <a:rPr lang="en-US" sz="3600"/>
              <a:t>Example:</a:t>
            </a:r>
          </a:p>
          <a:p>
            <a:pPr marL="0" indent="0">
              <a:spcBef>
                <a:spcPts val="1200"/>
              </a:spcBef>
              <a:spcAft>
                <a:spcPts val="200"/>
              </a:spcAft>
              <a:buNone/>
            </a:pPr>
            <a:r>
              <a:rPr lang="en-US" sz="3600"/>
              <a:t>      “Here, puppy. Nice puppy,” he called, trying not to laugh.</a:t>
            </a:r>
          </a:p>
          <a:p>
            <a:pPr marL="0" indent="0">
              <a:spcBef>
                <a:spcPts val="1200"/>
              </a:spcBef>
              <a:spcAft>
                <a:spcPts val="200"/>
              </a:spcAft>
              <a:buNone/>
            </a:pPr>
            <a:r>
              <a:rPr lang="en-US" sz="3600"/>
              <a:t>      Mrs. Hernandez said, “Nice job watering the lawn.”</a:t>
            </a:r>
          </a:p>
        </p:txBody>
      </p:sp>
    </p:spTree>
    <p:extLst>
      <p:ext uri="{BB962C8B-B14F-4D97-AF65-F5344CB8AC3E}">
        <p14:creationId xmlns:p14="http://schemas.microsoft.com/office/powerpoint/2010/main" val="3278517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F2E4-9E7F-446B-93EB-F47EDC9EB08D}"/>
              </a:ext>
            </a:extLst>
          </p:cNvPr>
          <p:cNvSpPr>
            <a:spLocks noGrp="1"/>
          </p:cNvSpPr>
          <p:nvPr>
            <p:ph type="title"/>
          </p:nvPr>
        </p:nvSpPr>
        <p:spPr/>
        <p:txBody>
          <a:bodyPr/>
          <a:lstStyle/>
          <a:p>
            <a:r>
              <a:rPr lang="en-US"/>
              <a:t>Practice</a:t>
            </a:r>
          </a:p>
        </p:txBody>
      </p:sp>
      <p:sp>
        <p:nvSpPr>
          <p:cNvPr id="3" name="Content Placeholder 2">
            <a:extLst>
              <a:ext uri="{FF2B5EF4-FFF2-40B4-BE49-F238E27FC236}">
                <a16:creationId xmlns:a16="http://schemas.microsoft.com/office/drawing/2014/main" id="{3B7DE6B4-5769-4977-8B10-4E25D17C9B51}"/>
              </a:ext>
            </a:extLst>
          </p:cNvPr>
          <p:cNvSpPr>
            <a:spLocks noGrp="1"/>
          </p:cNvSpPr>
          <p:nvPr>
            <p:ph idx="1"/>
          </p:nvPr>
        </p:nvSpPr>
        <p:spPr>
          <a:xfrm>
            <a:off x="438150" y="1428750"/>
            <a:ext cx="11399752" cy="4351338"/>
          </a:xfrm>
        </p:spPr>
        <p:txBody>
          <a:bodyPr vert="horz" lIns="91440" tIns="45720" rIns="91440" bIns="45720" rtlCol="0" anchor="t">
            <a:noAutofit/>
          </a:bodyPr>
          <a:lstStyle/>
          <a:p>
            <a:pPr marL="0" indent="0">
              <a:spcBef>
                <a:spcPts val="1200"/>
              </a:spcBef>
              <a:spcAft>
                <a:spcPts val="200"/>
              </a:spcAft>
              <a:buNone/>
            </a:pPr>
            <a:r>
              <a:rPr lang="en-US" sz="3600" i="1"/>
              <a:t>Punctuate the dialogue in each of the following sentences.</a:t>
            </a:r>
            <a:endParaRPr lang="en-US" sz="3600"/>
          </a:p>
          <a:p>
            <a:pPr marL="514350" indent="-514350">
              <a:spcBef>
                <a:spcPts val="1200"/>
              </a:spcBef>
              <a:spcAft>
                <a:spcPts val="200"/>
              </a:spcAft>
              <a:buAutoNum type="arabicPeriod"/>
            </a:pPr>
            <a:r>
              <a:rPr lang="en-US" sz="3600"/>
              <a:t>Where were you yesterday asked Melissa</a:t>
            </a:r>
          </a:p>
          <a:p>
            <a:pPr marL="514350" indent="-514350">
              <a:spcBef>
                <a:spcPts val="1200"/>
              </a:spcBef>
              <a:spcAft>
                <a:spcPts val="200"/>
              </a:spcAft>
              <a:buAutoNum type="arabicPeriod"/>
            </a:pPr>
            <a:r>
              <a:rPr lang="en-US" sz="3600"/>
              <a:t>I’m sorry said Jack I had to stay home from school because I had a cold.</a:t>
            </a:r>
          </a:p>
          <a:p>
            <a:pPr marL="514350" indent="-514350">
              <a:spcBef>
                <a:spcPts val="1200"/>
              </a:spcBef>
              <a:spcAft>
                <a:spcPts val="200"/>
              </a:spcAft>
              <a:buAutoNum type="arabicPeriod"/>
            </a:pPr>
            <a:r>
              <a:rPr lang="en-US" sz="3600"/>
              <a:t>Too bad Melissa said because you missed the tryouts for the school play.</a:t>
            </a:r>
          </a:p>
          <a:p>
            <a:pPr marL="514350" indent="-514350">
              <a:spcBef>
                <a:spcPts val="1200"/>
              </a:spcBef>
              <a:spcAft>
                <a:spcPts val="200"/>
              </a:spcAft>
              <a:buAutoNum type="arabicPeriod"/>
            </a:pPr>
            <a:r>
              <a:rPr lang="en-US" sz="3600"/>
              <a:t>Jack signed I know I guess I’ll have to wait until next year.</a:t>
            </a:r>
          </a:p>
          <a:p>
            <a:pPr marL="514350" indent="-514350">
              <a:spcBef>
                <a:spcPts val="1200"/>
              </a:spcBef>
              <a:spcAft>
                <a:spcPts val="200"/>
              </a:spcAft>
              <a:buAutoNum type="arabicPeriod"/>
            </a:pPr>
            <a:r>
              <a:rPr lang="en-US" sz="3600"/>
              <a:t>Why don’t you go talk with Mr. Kassel suggested Melissa.</a:t>
            </a:r>
          </a:p>
        </p:txBody>
      </p:sp>
    </p:spTree>
    <p:extLst>
      <p:ext uri="{BB962C8B-B14F-4D97-AF65-F5344CB8AC3E}">
        <p14:creationId xmlns:p14="http://schemas.microsoft.com/office/powerpoint/2010/main" val="2049622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1692-7808-4F2E-BD2B-625734FABA69}"/>
              </a:ext>
            </a:extLst>
          </p:cNvPr>
          <p:cNvSpPr>
            <a:spLocks noGrp="1"/>
          </p:cNvSpPr>
          <p:nvPr>
            <p:ph type="title"/>
          </p:nvPr>
        </p:nvSpPr>
        <p:spPr/>
        <p:txBody>
          <a:bodyPr/>
          <a:lstStyle/>
          <a:p>
            <a:r>
              <a:rPr lang="en-US"/>
              <a:t>Avoiding "S/he Said"</a:t>
            </a:r>
          </a:p>
        </p:txBody>
      </p:sp>
      <p:sp>
        <p:nvSpPr>
          <p:cNvPr id="3" name="Content Placeholder 2">
            <a:extLst>
              <a:ext uri="{FF2B5EF4-FFF2-40B4-BE49-F238E27FC236}">
                <a16:creationId xmlns:a16="http://schemas.microsoft.com/office/drawing/2014/main" id="{213D4C03-153D-40A9-B8F7-9E23C1101D35}"/>
              </a:ext>
            </a:extLst>
          </p:cNvPr>
          <p:cNvSpPr>
            <a:spLocks noGrp="1"/>
          </p:cNvSpPr>
          <p:nvPr>
            <p:ph idx="1"/>
          </p:nvPr>
        </p:nvSpPr>
        <p:spPr/>
        <p:txBody>
          <a:bodyPr vert="horz" lIns="91440" tIns="45720" rIns="91440" bIns="45720" rtlCol="0" anchor="t">
            <a:normAutofit/>
          </a:bodyPr>
          <a:lstStyle/>
          <a:p>
            <a:pPr marL="0" indent="0">
              <a:buNone/>
            </a:pPr>
            <a:r>
              <a:rPr lang="en-US" sz="3600"/>
              <a:t>Dialogue can bring a story to life, or it can put the reader to sleep. Look at the alternatives to old and boring “he said/she said” exchanges. Use these vocal verbs in place of “said” or use the vocal adverbs to describe just how “he said/she said.” Working with dialogue is a simple but very effective way to improve your storytelling.</a:t>
            </a:r>
            <a:endParaRPr lang="en-US"/>
          </a:p>
        </p:txBody>
      </p:sp>
    </p:spTree>
    <p:extLst>
      <p:ext uri="{BB962C8B-B14F-4D97-AF65-F5344CB8AC3E}">
        <p14:creationId xmlns:p14="http://schemas.microsoft.com/office/powerpoint/2010/main" val="3522848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A2383-B0A8-4ABD-BF48-2492CF8AED17}"/>
              </a:ext>
            </a:extLst>
          </p:cNvPr>
          <p:cNvSpPr>
            <a:spLocks noGrp="1"/>
          </p:cNvSpPr>
          <p:nvPr>
            <p:ph type="title"/>
          </p:nvPr>
        </p:nvSpPr>
        <p:spPr>
          <a:xfrm>
            <a:off x="276225" y="38100"/>
            <a:ext cx="10515600" cy="1325563"/>
          </a:xfrm>
        </p:spPr>
        <p:txBody>
          <a:bodyPr/>
          <a:lstStyle/>
          <a:p>
            <a:r>
              <a:rPr lang="en-US"/>
              <a:t>Drafting: Use Dialogue</a:t>
            </a:r>
          </a:p>
        </p:txBody>
      </p:sp>
      <p:sp>
        <p:nvSpPr>
          <p:cNvPr id="3" name="Content Placeholder 2">
            <a:extLst>
              <a:ext uri="{FF2B5EF4-FFF2-40B4-BE49-F238E27FC236}">
                <a16:creationId xmlns:a16="http://schemas.microsoft.com/office/drawing/2014/main" id="{90E79729-71CC-4B9F-B8BF-1E763241AAE0}"/>
              </a:ext>
            </a:extLst>
          </p:cNvPr>
          <p:cNvSpPr>
            <a:spLocks noGrp="1"/>
          </p:cNvSpPr>
          <p:nvPr>
            <p:ph idx="1"/>
          </p:nvPr>
        </p:nvSpPr>
        <p:spPr>
          <a:xfrm>
            <a:off x="675736" y="1019175"/>
            <a:ext cx="11516076" cy="5165385"/>
          </a:xfrm>
        </p:spPr>
        <p:txBody>
          <a:bodyPr vert="horz" lIns="91440" tIns="45720" rIns="91440" bIns="45720" rtlCol="0" anchor="t">
            <a:noAutofit/>
          </a:bodyPr>
          <a:lstStyle/>
          <a:p>
            <a:pPr marL="91440" indent="-91440">
              <a:spcBef>
                <a:spcPts val="1200"/>
              </a:spcBef>
              <a:spcAft>
                <a:spcPts val="200"/>
              </a:spcAft>
            </a:pPr>
            <a:r>
              <a:rPr lang="en-US" sz="3600"/>
              <a:t>Look at the graphic organizers on </a:t>
            </a:r>
            <a:r>
              <a:rPr lang="en-US" sz="3600" b="1">
                <a:solidFill>
                  <a:srgbClr val="FF0000"/>
                </a:solidFill>
              </a:rPr>
              <a:t>page five</a:t>
            </a:r>
            <a:r>
              <a:rPr lang="en-US" sz="3600"/>
              <a:t>. </a:t>
            </a:r>
          </a:p>
          <a:p>
            <a:pPr marL="91440" indent="-91440">
              <a:spcBef>
                <a:spcPts val="1200"/>
              </a:spcBef>
              <a:spcAft>
                <a:spcPts val="200"/>
              </a:spcAft>
              <a:buFont typeface="Arial"/>
            </a:pPr>
            <a:r>
              <a:rPr lang="en-US" sz="3600"/>
              <a:t>Keep in mind that dialogue should be natural, reflecting how the speakers really talk.</a:t>
            </a:r>
          </a:p>
          <a:p>
            <a:pPr marL="91440" indent="-91440">
              <a:spcBef>
                <a:spcPts val="1200"/>
              </a:spcBef>
              <a:spcAft>
                <a:spcPts val="200"/>
              </a:spcAft>
              <a:buFont typeface="Arial"/>
            </a:pPr>
            <a:r>
              <a:rPr lang="en-US" sz="3600"/>
              <a:t>In your personal narrative you must include a minimum of three sets of dialogue.</a:t>
            </a:r>
          </a:p>
          <a:p>
            <a:pPr marL="91440" indent="-91440">
              <a:spcBef>
                <a:spcPts val="1200"/>
              </a:spcBef>
              <a:spcAft>
                <a:spcPts val="200"/>
              </a:spcAft>
              <a:buFont typeface="Arial"/>
            </a:pPr>
            <a:r>
              <a:rPr lang="en-US" sz="3600"/>
              <a:t>Think of the people, interesting events… write dialogue down, and punctuate it correctly, which you think will work in your narrative.</a:t>
            </a:r>
          </a:p>
          <a:p>
            <a:pPr marL="91440" indent="-91440">
              <a:spcBef>
                <a:spcPts val="1200"/>
              </a:spcBef>
              <a:spcAft>
                <a:spcPts val="200"/>
              </a:spcAft>
              <a:buFont typeface="Arial"/>
            </a:pPr>
            <a:r>
              <a:rPr lang="en-US" sz="3600"/>
              <a:t>Make sure to use vocab verbs and adverbs to make your writing more interesting.</a:t>
            </a:r>
          </a:p>
        </p:txBody>
      </p:sp>
    </p:spTree>
    <p:extLst>
      <p:ext uri="{BB962C8B-B14F-4D97-AF65-F5344CB8AC3E}">
        <p14:creationId xmlns:p14="http://schemas.microsoft.com/office/powerpoint/2010/main" val="2572770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A7E87-11E1-4313-A56A-AF67E45D9C84}"/>
              </a:ext>
            </a:extLst>
          </p:cNvPr>
          <p:cNvSpPr>
            <a:spLocks noGrp="1"/>
          </p:cNvSpPr>
          <p:nvPr>
            <p:ph idx="1"/>
          </p:nvPr>
        </p:nvSpPr>
        <p:spPr>
          <a:xfrm>
            <a:off x="180975" y="85725"/>
            <a:ext cx="11906940" cy="4351338"/>
          </a:xfrm>
        </p:spPr>
        <p:txBody>
          <a:bodyPr vert="horz" lIns="91440" tIns="45720" rIns="91440" bIns="45720" rtlCol="0" anchor="t">
            <a:noAutofit/>
          </a:bodyPr>
          <a:lstStyle/>
          <a:p>
            <a:pPr marL="0" indent="0">
              <a:lnSpc>
                <a:spcPct val="100000"/>
              </a:lnSpc>
              <a:spcBef>
                <a:spcPts val="1200"/>
              </a:spcBef>
              <a:spcAft>
                <a:spcPts val="200"/>
              </a:spcAft>
              <a:buNone/>
            </a:pPr>
            <a:r>
              <a:rPr lang="en-US" sz="3200" b="1"/>
              <a:t>Introduction</a:t>
            </a:r>
            <a:endParaRPr lang="en-US" b="1"/>
          </a:p>
          <a:p>
            <a:pPr marL="264795" lvl="1" indent="-137160">
              <a:lnSpc>
                <a:spcPct val="100000"/>
              </a:lnSpc>
              <a:spcBef>
                <a:spcPts val="200"/>
              </a:spcBef>
              <a:spcAft>
                <a:spcPts val="400"/>
              </a:spcAft>
              <a:buFont typeface="Arial"/>
            </a:pPr>
            <a:r>
              <a:rPr lang="en-US" sz="3200"/>
              <a:t>Think of how you are going to start your narrative to get the reader’s attention.</a:t>
            </a:r>
          </a:p>
          <a:p>
            <a:pPr marL="264795" lvl="1" indent="-137160">
              <a:lnSpc>
                <a:spcPct val="100000"/>
              </a:lnSpc>
              <a:spcBef>
                <a:spcPts val="200"/>
              </a:spcBef>
              <a:spcAft>
                <a:spcPts val="400"/>
              </a:spcAft>
              <a:buFont typeface="Arial"/>
            </a:pPr>
            <a:r>
              <a:rPr lang="en-US" sz="3200"/>
              <a:t>What details will you include in the introduction to set the scene of the narrative?</a:t>
            </a:r>
          </a:p>
          <a:p>
            <a:pPr marL="0" indent="0">
              <a:lnSpc>
                <a:spcPct val="100000"/>
              </a:lnSpc>
              <a:spcBef>
                <a:spcPts val="1200"/>
              </a:spcBef>
              <a:spcAft>
                <a:spcPts val="200"/>
              </a:spcAft>
              <a:buNone/>
            </a:pPr>
            <a:r>
              <a:rPr lang="en-US" sz="3200" b="1"/>
              <a:t>Body</a:t>
            </a:r>
          </a:p>
          <a:p>
            <a:pPr marL="264795" lvl="1" indent="-137160">
              <a:lnSpc>
                <a:spcPct val="100000"/>
              </a:lnSpc>
              <a:spcBef>
                <a:spcPts val="200"/>
              </a:spcBef>
              <a:spcAft>
                <a:spcPts val="400"/>
              </a:spcAft>
              <a:buFont typeface="Arial"/>
            </a:pPr>
            <a:r>
              <a:rPr lang="en-US" sz="3200"/>
              <a:t>What are three major events that you can describe in your narrative?</a:t>
            </a:r>
          </a:p>
          <a:p>
            <a:pPr marL="264795" lvl="1" indent="-137160">
              <a:lnSpc>
                <a:spcPct val="100000"/>
              </a:lnSpc>
              <a:spcBef>
                <a:spcPts val="200"/>
              </a:spcBef>
              <a:spcAft>
                <a:spcPts val="400"/>
              </a:spcAft>
              <a:buFont typeface="Arial"/>
            </a:pPr>
            <a:r>
              <a:rPr lang="en-US" sz="3200"/>
              <a:t>You will include others but make sure you use descriptive language and details to explain these three.</a:t>
            </a:r>
          </a:p>
          <a:p>
            <a:pPr marL="0" indent="0">
              <a:lnSpc>
                <a:spcPct val="100000"/>
              </a:lnSpc>
              <a:spcBef>
                <a:spcPts val="1200"/>
              </a:spcBef>
              <a:spcAft>
                <a:spcPts val="200"/>
              </a:spcAft>
              <a:buNone/>
            </a:pPr>
            <a:r>
              <a:rPr lang="en-US" sz="3200" b="1"/>
              <a:t>Conclusion</a:t>
            </a:r>
          </a:p>
          <a:p>
            <a:pPr marL="264795" lvl="1" indent="-137160">
              <a:lnSpc>
                <a:spcPct val="100000"/>
              </a:lnSpc>
              <a:spcBef>
                <a:spcPts val="200"/>
              </a:spcBef>
              <a:spcAft>
                <a:spcPts val="400"/>
              </a:spcAft>
              <a:buFont typeface="Arial"/>
            </a:pPr>
            <a:r>
              <a:rPr lang="en-US" sz="3200"/>
              <a:t>What meaning does this story have for you? Why was it important? Would you do anything differently if you could do it again?</a:t>
            </a:r>
          </a:p>
        </p:txBody>
      </p:sp>
    </p:spTree>
    <p:extLst>
      <p:ext uri="{BB962C8B-B14F-4D97-AF65-F5344CB8AC3E}">
        <p14:creationId xmlns:p14="http://schemas.microsoft.com/office/powerpoint/2010/main" val="794690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96B17-4EB9-4FD3-A96F-223207475087}"/>
              </a:ext>
            </a:extLst>
          </p:cNvPr>
          <p:cNvSpPr>
            <a:spLocks noGrp="1"/>
          </p:cNvSpPr>
          <p:nvPr>
            <p:ph type="title"/>
          </p:nvPr>
        </p:nvSpPr>
        <p:spPr/>
        <p:txBody>
          <a:bodyPr/>
          <a:lstStyle/>
          <a:p>
            <a:r>
              <a:rPr lang="en-US"/>
              <a:t>Homework: Due next class</a:t>
            </a:r>
          </a:p>
        </p:txBody>
      </p:sp>
      <p:sp>
        <p:nvSpPr>
          <p:cNvPr id="3" name="Content Placeholder 2">
            <a:extLst>
              <a:ext uri="{FF2B5EF4-FFF2-40B4-BE49-F238E27FC236}">
                <a16:creationId xmlns:a16="http://schemas.microsoft.com/office/drawing/2014/main" id="{A4A90143-B5F2-464B-BB9B-00A14AD46962}"/>
              </a:ext>
            </a:extLst>
          </p:cNvPr>
          <p:cNvSpPr>
            <a:spLocks noGrp="1"/>
          </p:cNvSpPr>
          <p:nvPr>
            <p:ph idx="1"/>
          </p:nvPr>
        </p:nvSpPr>
        <p:spPr/>
        <p:txBody>
          <a:bodyPr vert="horz" lIns="91440" tIns="45720" rIns="91440" bIns="45720" rtlCol="0" anchor="t">
            <a:normAutofit/>
          </a:bodyPr>
          <a:lstStyle/>
          <a:p>
            <a:pPr marL="0" indent="0">
              <a:buNone/>
            </a:pPr>
            <a:r>
              <a:rPr lang="en-US" sz="3600"/>
              <a:t>Graphic Organizer on Page 6</a:t>
            </a:r>
          </a:p>
        </p:txBody>
      </p:sp>
    </p:spTree>
    <p:extLst>
      <p:ext uri="{BB962C8B-B14F-4D97-AF65-F5344CB8AC3E}">
        <p14:creationId xmlns:p14="http://schemas.microsoft.com/office/powerpoint/2010/main" val="2611767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1976802"/>
            <a:ext cx="9144000" cy="2387600"/>
          </a:xfrm>
        </p:spPr>
        <p:txBody>
          <a:bodyPr>
            <a:normAutofit/>
          </a:bodyPr>
          <a:lstStyle/>
          <a:p>
            <a:r>
              <a:rPr lang="en-US" sz="11500">
                <a:solidFill>
                  <a:schemeClr val="bg1"/>
                </a:solidFill>
              </a:rPr>
              <a:t>Day 25</a:t>
            </a:r>
          </a:p>
        </p:txBody>
      </p:sp>
    </p:spTree>
    <p:extLst>
      <p:ext uri="{BB962C8B-B14F-4D97-AF65-F5344CB8AC3E}">
        <p14:creationId xmlns:p14="http://schemas.microsoft.com/office/powerpoint/2010/main" val="614557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a:t>Bell Ringer 7</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vert="horz" lIns="91440" tIns="45720" rIns="91440" bIns="45720" rtlCol="0" anchor="t">
            <a:normAutofit/>
          </a:bodyPr>
          <a:lstStyle/>
          <a:p>
            <a:pPr marL="0" indent="0">
              <a:buNone/>
            </a:pPr>
            <a:r>
              <a:rPr lang="en-US" sz="3600" dirty="0"/>
              <a:t>Copy down the following sentence with correct punctuation of the dialogue.</a:t>
            </a:r>
          </a:p>
          <a:p>
            <a:pPr marL="0" indent="0">
              <a:buNone/>
            </a:pPr>
            <a:endParaRPr lang="en-US" sz="3600" dirty="0"/>
          </a:p>
          <a:p>
            <a:pPr marL="457200" lvl="1" indent="0">
              <a:buNone/>
            </a:pPr>
            <a:r>
              <a:rPr lang="en-US" sz="3600" dirty="0"/>
              <a:t>I only watched the Super Bowl because Justin Timberlake performed explained Ms. Charlton</a:t>
            </a:r>
          </a:p>
          <a:p>
            <a:pPr marL="0" indent="0">
              <a:buNone/>
            </a:pPr>
            <a:endParaRPr lang="en-US" dirty="0"/>
          </a:p>
        </p:txBody>
      </p:sp>
    </p:spTree>
    <p:extLst>
      <p:ext uri="{BB962C8B-B14F-4D97-AF65-F5344CB8AC3E}">
        <p14:creationId xmlns:p14="http://schemas.microsoft.com/office/powerpoint/2010/main" val="309938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C437-83D2-460C-AA02-6B336DAF71B9}"/>
              </a:ext>
            </a:extLst>
          </p:cNvPr>
          <p:cNvSpPr>
            <a:spLocks noGrp="1"/>
          </p:cNvSpPr>
          <p:nvPr>
            <p:ph type="title"/>
          </p:nvPr>
        </p:nvSpPr>
        <p:spPr/>
        <p:txBody>
          <a:bodyPr/>
          <a:lstStyle/>
          <a:p>
            <a:r>
              <a:rPr lang="en-US"/>
              <a:t>IR Project Update: Books that are Movies</a:t>
            </a:r>
          </a:p>
        </p:txBody>
      </p:sp>
      <p:sp>
        <p:nvSpPr>
          <p:cNvPr id="3" name="Content Placeholder 2">
            <a:extLst>
              <a:ext uri="{FF2B5EF4-FFF2-40B4-BE49-F238E27FC236}">
                <a16:creationId xmlns:a16="http://schemas.microsoft.com/office/drawing/2014/main" id="{1FFF5CB3-D4D9-4198-A2E2-BC1D24891E3D}"/>
              </a:ext>
            </a:extLst>
          </p:cNvPr>
          <p:cNvSpPr>
            <a:spLocks noGrp="1"/>
          </p:cNvSpPr>
          <p:nvPr>
            <p:ph idx="1"/>
          </p:nvPr>
        </p:nvSpPr>
        <p:spPr/>
        <p:txBody>
          <a:bodyPr>
            <a:normAutofit/>
          </a:bodyPr>
          <a:lstStyle/>
          <a:p>
            <a:pPr marL="0" indent="0">
              <a:buNone/>
            </a:pPr>
            <a:r>
              <a:rPr lang="en-US" sz="3600"/>
              <a:t>If you would like to read a book that is a movie, you must…</a:t>
            </a:r>
          </a:p>
          <a:p>
            <a:pPr marL="971550" lvl="1" indent="-514350">
              <a:buAutoNum type="arabicPeriod"/>
            </a:pPr>
            <a:r>
              <a:rPr lang="en-US" sz="3600"/>
              <a:t>Read the book (duh).</a:t>
            </a:r>
          </a:p>
          <a:p>
            <a:pPr marL="971550" lvl="1" indent="-514350">
              <a:buAutoNum type="arabicPeriod"/>
            </a:pPr>
            <a:r>
              <a:rPr lang="en-US" sz="3600"/>
              <a:t>Watch the movie.</a:t>
            </a:r>
          </a:p>
          <a:p>
            <a:pPr marL="971550" lvl="1" indent="-514350">
              <a:buAutoNum type="arabicPeriod"/>
            </a:pPr>
            <a:r>
              <a:rPr lang="en-US" sz="3600"/>
              <a:t>Make a list of SPECIFIC ways the movie is different from the book.</a:t>
            </a:r>
          </a:p>
          <a:p>
            <a:pPr marL="971550" lvl="1" indent="-514350">
              <a:buAutoNum type="arabicPeriod"/>
            </a:pPr>
            <a:r>
              <a:rPr lang="en-US" sz="3600"/>
              <a:t>Write a paragraph that compares the book to the movie.</a:t>
            </a:r>
          </a:p>
        </p:txBody>
      </p:sp>
    </p:spTree>
    <p:extLst>
      <p:ext uri="{BB962C8B-B14F-4D97-AF65-F5344CB8AC3E}">
        <p14:creationId xmlns:p14="http://schemas.microsoft.com/office/powerpoint/2010/main" val="986814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vert="horz" lIns="91440" tIns="45720" rIns="91440" bIns="45720" rtlCol="0" anchor="t">
            <a:normAutofit/>
          </a:bodyPr>
          <a:lstStyle/>
          <a:p>
            <a:r>
              <a:rPr lang="en-US" sz="3600" dirty="0"/>
              <a:t>Point of View</a:t>
            </a:r>
          </a:p>
          <a:p>
            <a:r>
              <a:rPr lang="en-US" sz="3600" dirty="0"/>
              <a:t>Narrative Hooks</a:t>
            </a:r>
            <a:endParaRPr lang="en-US" dirty="0"/>
          </a:p>
          <a:p>
            <a:r>
              <a:rPr lang="en-US" sz="3600" dirty="0"/>
              <a:t>Descriptive Language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466115C-9B6B-46F1-9785-A5B6C113BA88}"/>
                  </a:ext>
                </a:extLst>
              </p14:cNvPr>
              <p14:cNvContentPartPr/>
              <p14:nvPr/>
            </p14:nvContentPartPr>
            <p14:xfrm>
              <a:off x="5612760" y="4457520"/>
              <a:ext cx="360" cy="360"/>
            </p14:xfrm>
          </p:contentPart>
        </mc:Choice>
        <mc:Fallback>
          <p:pic>
            <p:nvPicPr>
              <p:cNvPr id="4" name="Ink 3">
                <a:extLst>
                  <a:ext uri="{FF2B5EF4-FFF2-40B4-BE49-F238E27FC236}">
                    <a16:creationId xmlns:a16="http://schemas.microsoft.com/office/drawing/2014/main" id="{3466115C-9B6B-46F1-9785-A5B6C113BA88}"/>
                  </a:ext>
                </a:extLst>
              </p:cNvPr>
              <p:cNvPicPr/>
              <p:nvPr/>
            </p:nvPicPr>
            <p:blipFill>
              <a:blip r:embed="rId3"/>
              <a:stretch>
                <a:fillRect/>
              </a:stretch>
            </p:blipFill>
            <p:spPr>
              <a:xfrm>
                <a:off x="5603400" y="4448160"/>
                <a:ext cx="19080" cy="19080"/>
              </a:xfrm>
              <a:prstGeom prst="rect">
                <a:avLst/>
              </a:prstGeom>
            </p:spPr>
          </p:pic>
        </mc:Fallback>
      </mc:AlternateContent>
    </p:spTree>
    <p:extLst>
      <p:ext uri="{BB962C8B-B14F-4D97-AF65-F5344CB8AC3E}">
        <p14:creationId xmlns:p14="http://schemas.microsoft.com/office/powerpoint/2010/main" val="2066890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526A-2AA4-4DDE-823F-58A87A3ECEB6}"/>
              </a:ext>
            </a:extLst>
          </p:cNvPr>
          <p:cNvSpPr>
            <a:spLocks noGrp="1"/>
          </p:cNvSpPr>
          <p:nvPr>
            <p:ph type="title"/>
          </p:nvPr>
        </p:nvSpPr>
        <p:spPr/>
        <p:txBody>
          <a:bodyPr/>
          <a:lstStyle/>
          <a:p>
            <a:r>
              <a:rPr lang="en-US"/>
              <a:t>Drafting: Point of View</a:t>
            </a:r>
          </a:p>
        </p:txBody>
      </p:sp>
      <p:sp>
        <p:nvSpPr>
          <p:cNvPr id="3" name="Content Placeholder 2">
            <a:extLst>
              <a:ext uri="{FF2B5EF4-FFF2-40B4-BE49-F238E27FC236}">
                <a16:creationId xmlns:a16="http://schemas.microsoft.com/office/drawing/2014/main" id="{69B8DB7C-916F-4C9D-9154-D13CA686CC56}"/>
              </a:ext>
            </a:extLst>
          </p:cNvPr>
          <p:cNvSpPr>
            <a:spLocks noGrp="1"/>
          </p:cNvSpPr>
          <p:nvPr>
            <p:ph idx="1"/>
          </p:nvPr>
        </p:nvSpPr>
        <p:spPr/>
        <p:txBody>
          <a:bodyPr vert="horz" lIns="91440" tIns="45720" rIns="91440" bIns="45720" rtlCol="0" anchor="t">
            <a:noAutofit/>
          </a:bodyPr>
          <a:lstStyle/>
          <a:p>
            <a:pPr marL="0" indent="0">
              <a:spcBef>
                <a:spcPts val="1200"/>
              </a:spcBef>
              <a:spcAft>
                <a:spcPts val="200"/>
              </a:spcAft>
              <a:buNone/>
            </a:pPr>
            <a:r>
              <a:rPr lang="en-US" sz="3600"/>
              <a:t>You will be writing in first person point of view!</a:t>
            </a:r>
          </a:p>
          <a:p>
            <a:pPr marL="0" indent="0">
              <a:spcBef>
                <a:spcPts val="1200"/>
              </a:spcBef>
              <a:spcAft>
                <a:spcPts val="200"/>
              </a:spcAft>
              <a:buNone/>
            </a:pPr>
            <a:r>
              <a:rPr lang="en-US" sz="3600"/>
              <a:t>First-Person: One character is telling the story using the personal pronouns: </a:t>
            </a:r>
            <a:r>
              <a:rPr lang="en-US" sz="3600" i="1"/>
              <a:t>I</a:t>
            </a:r>
            <a:r>
              <a:rPr lang="en-US" sz="3600"/>
              <a:t>, </a:t>
            </a:r>
            <a:r>
              <a:rPr lang="en-US" sz="3600" i="1"/>
              <a:t>me, my</a:t>
            </a:r>
            <a:r>
              <a:rPr lang="en-US" sz="3600"/>
              <a:t>. You become familiar with the narrator but can know only what he/she knows or observes.</a:t>
            </a:r>
          </a:p>
          <a:p>
            <a:pPr marL="0" indent="0">
              <a:spcBef>
                <a:spcPts val="1200"/>
              </a:spcBef>
              <a:spcAft>
                <a:spcPts val="200"/>
              </a:spcAft>
              <a:buNone/>
            </a:pPr>
            <a:endParaRPr lang="en-US" sz="3600"/>
          </a:p>
          <a:p>
            <a:pPr marL="0" indent="0">
              <a:spcBef>
                <a:spcPts val="1200"/>
              </a:spcBef>
              <a:spcAft>
                <a:spcPts val="200"/>
              </a:spcAft>
              <a:buNone/>
            </a:pPr>
            <a:r>
              <a:rPr lang="en-US" sz="3600" b="1">
                <a:solidFill>
                  <a:srgbClr val="FF0000"/>
                </a:solidFill>
              </a:rPr>
              <a:t>You MUST keep your entire narrative in first-person point of view.</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5287F5C-A52E-40D9-AEB7-34FB08016F4D}"/>
                  </a:ext>
                </a:extLst>
              </p14:cNvPr>
              <p14:cNvContentPartPr/>
              <p14:nvPr/>
            </p14:nvContentPartPr>
            <p14:xfrm>
              <a:off x="2209320" y="3847680"/>
              <a:ext cx="360" cy="360"/>
            </p14:xfrm>
          </p:contentPart>
        </mc:Choice>
        <mc:Fallback>
          <p:pic>
            <p:nvPicPr>
              <p:cNvPr id="4" name="Ink 3">
                <a:extLst>
                  <a:ext uri="{FF2B5EF4-FFF2-40B4-BE49-F238E27FC236}">
                    <a16:creationId xmlns:a16="http://schemas.microsoft.com/office/drawing/2014/main" id="{A5287F5C-A52E-40D9-AEB7-34FB08016F4D}"/>
                  </a:ext>
                </a:extLst>
              </p:cNvPr>
              <p:cNvPicPr/>
              <p:nvPr/>
            </p:nvPicPr>
            <p:blipFill>
              <a:blip r:embed="rId3"/>
              <a:stretch>
                <a:fillRect/>
              </a:stretch>
            </p:blipFill>
            <p:spPr>
              <a:xfrm>
                <a:off x="2199960" y="3838320"/>
                <a:ext cx="1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C52065A1-CB12-43FD-B5E9-318DCE30C267}"/>
                  </a:ext>
                </a:extLst>
              </p14:cNvPr>
              <p14:cNvContentPartPr/>
              <p14:nvPr/>
            </p14:nvContentPartPr>
            <p14:xfrm>
              <a:off x="94680" y="1765080"/>
              <a:ext cx="360" cy="360"/>
            </p14:xfrm>
          </p:contentPart>
        </mc:Choice>
        <mc:Fallback>
          <p:pic>
            <p:nvPicPr>
              <p:cNvPr id="5" name="Ink 4">
                <a:extLst>
                  <a:ext uri="{FF2B5EF4-FFF2-40B4-BE49-F238E27FC236}">
                    <a16:creationId xmlns:a16="http://schemas.microsoft.com/office/drawing/2014/main" id="{C52065A1-CB12-43FD-B5E9-318DCE30C267}"/>
                  </a:ext>
                </a:extLst>
              </p:cNvPr>
              <p:cNvPicPr/>
              <p:nvPr/>
            </p:nvPicPr>
            <p:blipFill>
              <a:blip r:embed="rId3"/>
              <a:stretch>
                <a:fillRect/>
              </a:stretch>
            </p:blipFill>
            <p:spPr>
              <a:xfrm>
                <a:off x="85320" y="1755720"/>
                <a:ext cx="19080" cy="19080"/>
              </a:xfrm>
              <a:prstGeom prst="rect">
                <a:avLst/>
              </a:prstGeom>
            </p:spPr>
          </p:pic>
        </mc:Fallback>
      </mc:AlternateContent>
    </p:spTree>
    <p:extLst>
      <p:ext uri="{BB962C8B-B14F-4D97-AF65-F5344CB8AC3E}">
        <p14:creationId xmlns:p14="http://schemas.microsoft.com/office/powerpoint/2010/main" val="510997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2F20-EC33-4A6D-94E5-178F887E41C6}"/>
              </a:ext>
            </a:extLst>
          </p:cNvPr>
          <p:cNvSpPr>
            <a:spLocks noGrp="1"/>
          </p:cNvSpPr>
          <p:nvPr>
            <p:ph type="title"/>
          </p:nvPr>
        </p:nvSpPr>
        <p:spPr>
          <a:xfrm>
            <a:off x="685800" y="542925"/>
            <a:ext cx="10515600" cy="1325563"/>
          </a:xfrm>
        </p:spPr>
        <p:txBody>
          <a:bodyPr/>
          <a:lstStyle/>
          <a:p>
            <a:r>
              <a:rPr lang="en-US"/>
              <a:t>Drafting: The Beginning</a:t>
            </a:r>
          </a:p>
        </p:txBody>
      </p:sp>
      <p:sp>
        <p:nvSpPr>
          <p:cNvPr id="3" name="Content Placeholder 2">
            <a:extLst>
              <a:ext uri="{FF2B5EF4-FFF2-40B4-BE49-F238E27FC236}">
                <a16:creationId xmlns:a16="http://schemas.microsoft.com/office/drawing/2014/main" id="{AF62CA02-5F07-45F1-A9E6-98C494F97A36}"/>
              </a:ext>
            </a:extLst>
          </p:cNvPr>
          <p:cNvSpPr>
            <a:spLocks noGrp="1"/>
          </p:cNvSpPr>
          <p:nvPr>
            <p:ph idx="1"/>
          </p:nvPr>
        </p:nvSpPr>
        <p:spPr>
          <a:xfrm>
            <a:off x="857250" y="1962150"/>
            <a:ext cx="10609816" cy="4351338"/>
          </a:xfrm>
        </p:spPr>
        <p:txBody>
          <a:bodyPr vert="horz" lIns="91440" tIns="45720" rIns="91440" bIns="45720" rtlCol="0" anchor="t">
            <a:noAutofit/>
          </a:bodyPr>
          <a:lstStyle/>
          <a:p>
            <a:pPr marL="0" indent="0">
              <a:spcBef>
                <a:spcPts val="1200"/>
              </a:spcBef>
              <a:spcAft>
                <a:spcPts val="200"/>
              </a:spcAft>
              <a:buNone/>
            </a:pPr>
            <a:r>
              <a:rPr lang="en-US" sz="3600"/>
              <a:t>Just like other stories, you should introduce the characters, setting, and conflict in the exposition.</a:t>
            </a:r>
            <a:endParaRPr lang="en-US"/>
          </a:p>
          <a:p>
            <a:pPr marL="264795" lvl="1" indent="-137160">
              <a:spcBef>
                <a:spcPts val="200"/>
              </a:spcBef>
              <a:spcAft>
                <a:spcPts val="400"/>
              </a:spcAft>
              <a:buFont typeface="Arial"/>
              <a:buChar char="•"/>
            </a:pPr>
            <a:endParaRPr lang="en-US" sz="3600"/>
          </a:p>
        </p:txBody>
      </p:sp>
    </p:spTree>
    <p:extLst>
      <p:ext uri="{BB962C8B-B14F-4D97-AF65-F5344CB8AC3E}">
        <p14:creationId xmlns:p14="http://schemas.microsoft.com/office/powerpoint/2010/main" val="1201048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9479-041B-4988-A7E1-268DA6E6A642}"/>
              </a:ext>
            </a:extLst>
          </p:cNvPr>
          <p:cNvSpPr>
            <a:spLocks noGrp="1"/>
          </p:cNvSpPr>
          <p:nvPr>
            <p:ph type="title"/>
          </p:nvPr>
        </p:nvSpPr>
        <p:spPr/>
        <p:txBody>
          <a:bodyPr/>
          <a:lstStyle/>
          <a:p>
            <a:r>
              <a:rPr lang="en-US"/>
              <a:t>Drafting: The Beginning</a:t>
            </a:r>
          </a:p>
        </p:txBody>
      </p:sp>
      <p:sp>
        <p:nvSpPr>
          <p:cNvPr id="3" name="Content Placeholder 2">
            <a:extLst>
              <a:ext uri="{FF2B5EF4-FFF2-40B4-BE49-F238E27FC236}">
                <a16:creationId xmlns:a16="http://schemas.microsoft.com/office/drawing/2014/main" id="{B4541C84-34DA-434E-80CE-3111CFA58F44}"/>
              </a:ext>
            </a:extLst>
          </p:cNvPr>
          <p:cNvSpPr>
            <a:spLocks noGrp="1"/>
          </p:cNvSpPr>
          <p:nvPr>
            <p:ph idx="1"/>
          </p:nvPr>
        </p:nvSpPr>
        <p:spPr>
          <a:xfrm>
            <a:off x="644105" y="1514475"/>
            <a:ext cx="10906953" cy="4351338"/>
          </a:xfrm>
        </p:spPr>
        <p:txBody>
          <a:bodyPr vert="horz" lIns="91440" tIns="45720" rIns="91440" bIns="45720" rtlCol="0" anchor="t">
            <a:noAutofit/>
          </a:bodyPr>
          <a:lstStyle/>
          <a:p>
            <a:pPr marL="0" indent="0">
              <a:spcBef>
                <a:spcPts val="1200"/>
              </a:spcBef>
              <a:spcAft>
                <a:spcPts val="200"/>
              </a:spcAft>
              <a:buNone/>
            </a:pPr>
            <a:r>
              <a:rPr lang="en-US" sz="3600"/>
              <a:t>You also need to hook your reader's attention.</a:t>
            </a:r>
            <a:endParaRPr lang="en-US"/>
          </a:p>
          <a:p>
            <a:pPr marL="264795" lvl="1" indent="-137160">
              <a:spcBef>
                <a:spcPts val="200"/>
              </a:spcBef>
              <a:spcAft>
                <a:spcPts val="400"/>
              </a:spcAft>
              <a:buFont typeface="Arial"/>
            </a:pPr>
            <a:r>
              <a:rPr lang="en-US" sz="3600"/>
              <a:t>Begin in the middle of a conversation: “Just who do you think you are?” Carla snarled.</a:t>
            </a:r>
          </a:p>
          <a:p>
            <a:pPr marL="264795" lvl="1" indent="-137160">
              <a:spcBef>
                <a:spcPts val="200"/>
              </a:spcBef>
              <a:spcAft>
                <a:spcPts val="400"/>
              </a:spcAft>
              <a:buFont typeface="Arial"/>
            </a:pPr>
            <a:r>
              <a:rPr lang="en-US" sz="3600"/>
              <a:t>Begin with background information: Kevin was accustomed to being first but since he started as a 7th grader on the varsity team that hadn’t been the case in a while.  </a:t>
            </a:r>
          </a:p>
          <a:p>
            <a:pPr marL="264795" lvl="1" indent="-137160">
              <a:spcBef>
                <a:spcPts val="200"/>
              </a:spcBef>
              <a:spcAft>
                <a:spcPts val="400"/>
              </a:spcAft>
              <a:buFont typeface="Arial"/>
            </a:pPr>
            <a:r>
              <a:rPr lang="en-US" sz="3600"/>
              <a:t>Begin with a question: What would you do if the most beautiful girl you’d ever seen walked up to you and slapped you across the face?</a:t>
            </a:r>
          </a:p>
        </p:txBody>
      </p:sp>
    </p:spTree>
    <p:extLst>
      <p:ext uri="{BB962C8B-B14F-4D97-AF65-F5344CB8AC3E}">
        <p14:creationId xmlns:p14="http://schemas.microsoft.com/office/powerpoint/2010/main" val="9006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1ECC-9AFE-46AE-82E4-39866425FD04}"/>
              </a:ext>
            </a:extLst>
          </p:cNvPr>
          <p:cNvSpPr>
            <a:spLocks noGrp="1"/>
          </p:cNvSpPr>
          <p:nvPr>
            <p:ph type="title"/>
          </p:nvPr>
        </p:nvSpPr>
        <p:spPr>
          <a:xfrm>
            <a:off x="104775" y="-228600"/>
            <a:ext cx="10515600" cy="1325563"/>
          </a:xfrm>
        </p:spPr>
        <p:txBody>
          <a:bodyPr/>
          <a:lstStyle/>
          <a:p>
            <a:pPr algn="ctr"/>
            <a:r>
              <a:rPr lang="en-US" dirty="0"/>
              <a:t>More Hooks</a:t>
            </a:r>
            <a:endParaRPr lang="en-US"/>
          </a:p>
        </p:txBody>
      </p:sp>
      <p:sp>
        <p:nvSpPr>
          <p:cNvPr id="3" name="Content Placeholder 2">
            <a:extLst>
              <a:ext uri="{FF2B5EF4-FFF2-40B4-BE49-F238E27FC236}">
                <a16:creationId xmlns:a16="http://schemas.microsoft.com/office/drawing/2014/main" id="{E2C0D88A-C46B-4D8D-8636-D6736FD20375}"/>
              </a:ext>
            </a:extLst>
          </p:cNvPr>
          <p:cNvSpPr>
            <a:spLocks noGrp="1"/>
          </p:cNvSpPr>
          <p:nvPr>
            <p:ph idx="1"/>
          </p:nvPr>
        </p:nvSpPr>
        <p:spPr>
          <a:xfrm>
            <a:off x="180975" y="685800"/>
            <a:ext cx="11657013" cy="6111590"/>
          </a:xfrm>
        </p:spPr>
        <p:txBody>
          <a:bodyPr vert="horz" lIns="91440" tIns="45720" rIns="91440" bIns="45720" rtlCol="0" anchor="t">
            <a:noAutofit/>
          </a:bodyPr>
          <a:lstStyle/>
          <a:p>
            <a:r>
              <a:rPr lang="en-US" sz="3200" b="1" dirty="0"/>
              <a:t>Paint a picture:</a:t>
            </a:r>
            <a:r>
              <a:rPr lang="en-US" sz="3200" dirty="0"/>
              <a:t> The sun was bright and it was a beautiful day. The sand was burning our feet so we quickly ran and jumped into the water.</a:t>
            </a:r>
          </a:p>
          <a:p>
            <a:r>
              <a:rPr lang="en-US" sz="3200" b="1" dirty="0"/>
              <a:t>Sound Effect:</a:t>
            </a:r>
            <a:r>
              <a:rPr lang="en-US" sz="3200" dirty="0"/>
              <a:t> "BOOM CRASH! The wind was howling outside of my house. We were having a terrible thunderstorm. I was very scared."</a:t>
            </a:r>
          </a:p>
          <a:p>
            <a:r>
              <a:rPr lang="en-US" sz="3200" b="1" dirty="0"/>
              <a:t>Action:</a:t>
            </a:r>
            <a:r>
              <a:rPr lang="en-US" sz="3200" dirty="0"/>
              <a:t> The cave was dark and everything was silent. I couldn't even see my hand in front of my face! I knew this adventure was going to be something I would never forget!</a:t>
            </a:r>
          </a:p>
          <a:p>
            <a:r>
              <a:rPr lang="en-US" sz="3200" b="1" dirty="0"/>
              <a:t>Dialogue: </a:t>
            </a:r>
            <a:r>
              <a:rPr lang="en-US" sz="3200" dirty="0"/>
              <a:t>"Hey! What are you doing?!" Mrs. Owens screamed in the face of the terrified student.</a:t>
            </a:r>
          </a:p>
          <a:p>
            <a:r>
              <a:rPr lang="en-US" sz="3200" b="1" dirty="0"/>
              <a:t>Details:</a:t>
            </a:r>
            <a:r>
              <a:rPr lang="en-US" sz="3200" dirty="0"/>
              <a:t> The sun was bright and it was a beautiful day. The sand was burning our feet so we quickly ran and jumped into the water.</a:t>
            </a:r>
          </a:p>
        </p:txBody>
      </p:sp>
    </p:spTree>
    <p:extLst>
      <p:ext uri="{BB962C8B-B14F-4D97-AF65-F5344CB8AC3E}">
        <p14:creationId xmlns:p14="http://schemas.microsoft.com/office/powerpoint/2010/main" val="70864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88EF-55D8-4044-8E7F-D5B7C4F98257}"/>
              </a:ext>
            </a:extLst>
          </p:cNvPr>
          <p:cNvSpPr>
            <a:spLocks noGrp="1"/>
          </p:cNvSpPr>
          <p:nvPr>
            <p:ph type="title"/>
          </p:nvPr>
        </p:nvSpPr>
        <p:spPr/>
        <p:txBody>
          <a:bodyPr/>
          <a:lstStyle/>
          <a:p>
            <a:r>
              <a:rPr lang="en-US" dirty="0"/>
              <a:t>Bonus Hook from Mr. Owens:</a:t>
            </a:r>
          </a:p>
        </p:txBody>
      </p:sp>
      <p:sp>
        <p:nvSpPr>
          <p:cNvPr id="3" name="Content Placeholder 2">
            <a:extLst>
              <a:ext uri="{FF2B5EF4-FFF2-40B4-BE49-F238E27FC236}">
                <a16:creationId xmlns:a16="http://schemas.microsoft.com/office/drawing/2014/main" id="{A205D2F4-7B9C-4E07-B168-0C814A40B556}"/>
              </a:ext>
            </a:extLst>
          </p:cNvPr>
          <p:cNvSpPr>
            <a:spLocks noGrp="1"/>
          </p:cNvSpPr>
          <p:nvPr>
            <p:ph idx="1"/>
          </p:nvPr>
        </p:nvSpPr>
        <p:spPr/>
        <p:txBody>
          <a:bodyPr vert="horz" lIns="91440" tIns="45720" rIns="91440" bIns="45720" rtlCol="0" anchor="t">
            <a:normAutofit/>
          </a:bodyPr>
          <a:lstStyle/>
          <a:p>
            <a:pPr marL="0" indent="0">
              <a:buNone/>
            </a:pPr>
            <a:r>
              <a:rPr lang="en-US" sz="4000" dirty="0"/>
              <a:t>Of course now she knew why I said not to feed the bears.</a:t>
            </a:r>
          </a:p>
        </p:txBody>
      </p:sp>
    </p:spTree>
    <p:extLst>
      <p:ext uri="{BB962C8B-B14F-4D97-AF65-F5344CB8AC3E}">
        <p14:creationId xmlns:p14="http://schemas.microsoft.com/office/powerpoint/2010/main" val="823751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5D0E-F316-4230-8BEB-6D531B2225E8}"/>
              </a:ext>
            </a:extLst>
          </p:cNvPr>
          <p:cNvSpPr>
            <a:spLocks noGrp="1"/>
          </p:cNvSpPr>
          <p:nvPr>
            <p:ph type="title"/>
          </p:nvPr>
        </p:nvSpPr>
        <p:spPr/>
        <p:txBody>
          <a:bodyPr/>
          <a:lstStyle/>
          <a:p>
            <a:r>
              <a:rPr lang="en-US" dirty="0"/>
              <a:t>Go to your outline (6), fix your hook.</a:t>
            </a:r>
          </a:p>
        </p:txBody>
      </p:sp>
      <p:sp>
        <p:nvSpPr>
          <p:cNvPr id="3" name="Content Placeholder 2">
            <a:extLst>
              <a:ext uri="{FF2B5EF4-FFF2-40B4-BE49-F238E27FC236}">
                <a16:creationId xmlns:a16="http://schemas.microsoft.com/office/drawing/2014/main" id="{CBECDAD7-B585-4D6F-86CD-D06618260AD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3609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439D-D6DD-43B4-B838-72B624834F28}"/>
              </a:ext>
            </a:extLst>
          </p:cNvPr>
          <p:cNvSpPr>
            <a:spLocks noGrp="1"/>
          </p:cNvSpPr>
          <p:nvPr>
            <p:ph type="title"/>
          </p:nvPr>
        </p:nvSpPr>
        <p:spPr/>
        <p:txBody>
          <a:bodyPr/>
          <a:lstStyle/>
          <a:p>
            <a:r>
              <a:rPr lang="en-US"/>
              <a:t>Drafting: The Middle</a:t>
            </a:r>
          </a:p>
        </p:txBody>
      </p:sp>
      <p:sp>
        <p:nvSpPr>
          <p:cNvPr id="3" name="Content Placeholder 2">
            <a:extLst>
              <a:ext uri="{FF2B5EF4-FFF2-40B4-BE49-F238E27FC236}">
                <a16:creationId xmlns:a16="http://schemas.microsoft.com/office/drawing/2014/main" id="{55C29964-95CD-4762-BD47-CFEB58363EF7}"/>
              </a:ext>
            </a:extLst>
          </p:cNvPr>
          <p:cNvSpPr>
            <a:spLocks noGrp="1"/>
          </p:cNvSpPr>
          <p:nvPr>
            <p:ph idx="1"/>
          </p:nvPr>
        </p:nvSpPr>
        <p:spPr>
          <a:xfrm>
            <a:off x="838200" y="1343025"/>
            <a:ext cx="11000132" cy="4351338"/>
          </a:xfrm>
        </p:spPr>
        <p:txBody>
          <a:bodyPr vert="horz" lIns="91440" tIns="45720" rIns="91440" bIns="45720" rtlCol="0" anchor="t">
            <a:noAutofit/>
          </a:bodyPr>
          <a:lstStyle/>
          <a:p>
            <a:pPr marL="0" indent="0">
              <a:spcBef>
                <a:spcPts val="1200"/>
              </a:spcBef>
              <a:spcAft>
                <a:spcPts val="200"/>
              </a:spcAft>
              <a:buNone/>
            </a:pPr>
            <a:r>
              <a:rPr lang="en-US" sz="3600"/>
              <a:t>Be sure to include events that build up to the climax, the most emotional or suspenseful moment.</a:t>
            </a:r>
            <a:endParaRPr lang="en-US"/>
          </a:p>
          <a:p>
            <a:pPr marL="264795" lvl="1" indent="-137160">
              <a:spcBef>
                <a:spcPts val="200"/>
              </a:spcBef>
              <a:spcAft>
                <a:spcPts val="400"/>
              </a:spcAft>
              <a:buFont typeface="Arial"/>
            </a:pPr>
            <a:r>
              <a:rPr lang="en-US" sz="3600"/>
              <a:t>Come up with a list of events and where each of these events take place. </a:t>
            </a:r>
          </a:p>
          <a:p>
            <a:pPr marL="264795" lvl="1" indent="-137160">
              <a:spcBef>
                <a:spcPts val="200"/>
              </a:spcBef>
              <a:spcAft>
                <a:spcPts val="400"/>
              </a:spcAft>
              <a:buFont typeface="Arial"/>
            </a:pPr>
            <a:r>
              <a:rPr lang="en-US" sz="3600"/>
              <a:t>Include complications or obstacles that show how the conflict becomes more complicated.</a:t>
            </a:r>
          </a:p>
          <a:p>
            <a:pPr marL="264795" lvl="1" indent="-137160">
              <a:spcBef>
                <a:spcPts val="200"/>
              </a:spcBef>
              <a:spcAft>
                <a:spcPts val="400"/>
              </a:spcAft>
              <a:buFont typeface="Arial"/>
            </a:pPr>
            <a:r>
              <a:rPr lang="en-US" sz="3600"/>
              <a:t>Pace the events to keep your audience interested in the plot but make sure they happen naturally and are ordered logically using transitions</a:t>
            </a:r>
          </a:p>
          <a:p>
            <a:pPr marL="264795" lvl="1" indent="-137160">
              <a:spcBef>
                <a:spcPts val="200"/>
              </a:spcBef>
              <a:spcAft>
                <a:spcPts val="400"/>
              </a:spcAft>
              <a:buFont typeface="Arial"/>
            </a:pPr>
            <a:r>
              <a:rPr lang="en-US" sz="3600"/>
              <a:t>Make sure your events build up to the climax.</a:t>
            </a:r>
          </a:p>
        </p:txBody>
      </p:sp>
    </p:spTree>
    <p:extLst>
      <p:ext uri="{BB962C8B-B14F-4D97-AF65-F5344CB8AC3E}">
        <p14:creationId xmlns:p14="http://schemas.microsoft.com/office/powerpoint/2010/main" val="1779098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18A5-9BF5-492F-B322-BEF63A9F401B}"/>
              </a:ext>
            </a:extLst>
          </p:cNvPr>
          <p:cNvSpPr>
            <a:spLocks noGrp="1"/>
          </p:cNvSpPr>
          <p:nvPr>
            <p:ph type="title"/>
          </p:nvPr>
        </p:nvSpPr>
        <p:spPr/>
        <p:txBody>
          <a:bodyPr/>
          <a:lstStyle/>
          <a:p>
            <a:r>
              <a:rPr lang="en-US"/>
              <a:t>Drafting: The End</a:t>
            </a:r>
          </a:p>
        </p:txBody>
      </p:sp>
      <p:sp>
        <p:nvSpPr>
          <p:cNvPr id="3" name="Content Placeholder 2">
            <a:extLst>
              <a:ext uri="{FF2B5EF4-FFF2-40B4-BE49-F238E27FC236}">
                <a16:creationId xmlns:a16="http://schemas.microsoft.com/office/drawing/2014/main" id="{25E67D2A-8481-4E17-9FA3-6185C3F350F9}"/>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a:t>In the falling action and resolution make sure to wrap up the major conflict, or problem, of the story.</a:t>
            </a:r>
            <a:endParaRPr lang="en-US"/>
          </a:p>
          <a:p>
            <a:pPr marL="721995" lvl="2" indent="-137160">
              <a:spcBef>
                <a:spcPts val="200"/>
              </a:spcBef>
              <a:spcAft>
                <a:spcPts val="400"/>
              </a:spcAft>
              <a:buFont typeface="Arial"/>
            </a:pPr>
            <a:r>
              <a:rPr lang="en-US" sz="3600"/>
              <a:t>How has the problem of the story been solved?</a:t>
            </a:r>
          </a:p>
          <a:p>
            <a:pPr marL="721995" lvl="2" indent="-137160">
              <a:spcBef>
                <a:spcPts val="200"/>
              </a:spcBef>
              <a:spcAft>
                <a:spcPts val="400"/>
              </a:spcAft>
              <a:buFont typeface="Arial"/>
            </a:pPr>
            <a:r>
              <a:rPr lang="en-US" sz="3600"/>
              <a:t>Tie up any loose ends that might leave your audience (readers) confused or questioning.</a:t>
            </a:r>
          </a:p>
          <a:p>
            <a:pPr marL="721995" lvl="2" indent="-137160">
              <a:spcBef>
                <a:spcPts val="200"/>
              </a:spcBef>
              <a:spcAft>
                <a:spcPts val="400"/>
              </a:spcAft>
              <a:buFont typeface="Arial"/>
            </a:pPr>
            <a:r>
              <a:rPr lang="en-US" sz="3600"/>
              <a:t>You should NOT end with “to be continued.”</a:t>
            </a:r>
          </a:p>
        </p:txBody>
      </p:sp>
    </p:spTree>
    <p:extLst>
      <p:ext uri="{BB962C8B-B14F-4D97-AF65-F5344CB8AC3E}">
        <p14:creationId xmlns:p14="http://schemas.microsoft.com/office/powerpoint/2010/main" val="649420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26CD-077C-4E33-A897-B53A22677A04}"/>
              </a:ext>
            </a:extLst>
          </p:cNvPr>
          <p:cNvSpPr>
            <a:spLocks noGrp="1"/>
          </p:cNvSpPr>
          <p:nvPr>
            <p:ph type="title"/>
          </p:nvPr>
        </p:nvSpPr>
        <p:spPr/>
        <p:txBody>
          <a:bodyPr/>
          <a:lstStyle/>
          <a:p>
            <a:r>
              <a:rPr lang="en-US"/>
              <a:t>Descriptive Language</a:t>
            </a:r>
          </a:p>
        </p:txBody>
      </p:sp>
      <p:sp>
        <p:nvSpPr>
          <p:cNvPr id="3" name="Content Placeholder 2">
            <a:extLst>
              <a:ext uri="{FF2B5EF4-FFF2-40B4-BE49-F238E27FC236}">
                <a16:creationId xmlns:a16="http://schemas.microsoft.com/office/drawing/2014/main" id="{6ECFDF9C-62D8-4FE4-B5B5-7DEBD0614EF0}"/>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a:t>In the falling action and resolution make sure to wrap up the major conflict, or problem, of the story.</a:t>
            </a:r>
            <a:endParaRPr lang="en-US"/>
          </a:p>
          <a:p>
            <a:pPr marL="264795" lvl="1" indent="-137160">
              <a:spcBef>
                <a:spcPts val="200"/>
              </a:spcBef>
              <a:spcAft>
                <a:spcPts val="400"/>
              </a:spcAft>
              <a:buFont typeface="Arial"/>
            </a:pPr>
            <a:r>
              <a:rPr lang="en-US" sz="3600"/>
              <a:t>How has the problem of the story been solved?</a:t>
            </a:r>
          </a:p>
          <a:p>
            <a:pPr marL="264795" lvl="1" indent="-137160">
              <a:spcBef>
                <a:spcPts val="200"/>
              </a:spcBef>
              <a:spcAft>
                <a:spcPts val="400"/>
              </a:spcAft>
              <a:buFont typeface="Arial"/>
            </a:pPr>
            <a:r>
              <a:rPr lang="en-US" sz="3600"/>
              <a:t>Tie up any loose ends that might leave your audience (readers) confused or questioning.</a:t>
            </a:r>
          </a:p>
          <a:p>
            <a:pPr marL="264795" lvl="1" indent="-137160">
              <a:spcBef>
                <a:spcPts val="200"/>
              </a:spcBef>
              <a:spcAft>
                <a:spcPts val="400"/>
              </a:spcAft>
              <a:buFont typeface="Arial"/>
            </a:pPr>
            <a:r>
              <a:rPr lang="en-US" sz="3600"/>
              <a:t>You should NOT end with “to be continued.”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468008D-A80B-4E72-9241-E02AE48CFE77}"/>
                  </a:ext>
                </a:extLst>
              </p14:cNvPr>
              <p14:cNvContentPartPr/>
              <p14:nvPr/>
            </p14:nvContentPartPr>
            <p14:xfrm>
              <a:off x="158040" y="1428480"/>
              <a:ext cx="360" cy="360"/>
            </p14:xfrm>
          </p:contentPart>
        </mc:Choice>
        <mc:Fallback>
          <p:pic>
            <p:nvPicPr>
              <p:cNvPr id="4" name="Ink 3">
                <a:extLst>
                  <a:ext uri="{FF2B5EF4-FFF2-40B4-BE49-F238E27FC236}">
                    <a16:creationId xmlns:a16="http://schemas.microsoft.com/office/drawing/2014/main" id="{F468008D-A80B-4E72-9241-E02AE48CFE77}"/>
                  </a:ext>
                </a:extLst>
              </p:cNvPr>
              <p:cNvPicPr/>
              <p:nvPr/>
            </p:nvPicPr>
            <p:blipFill>
              <a:blip r:embed="rId3"/>
              <a:stretch>
                <a:fillRect/>
              </a:stretch>
            </p:blipFill>
            <p:spPr>
              <a:xfrm>
                <a:off x="148680" y="1419120"/>
                <a:ext cx="19080" cy="19080"/>
              </a:xfrm>
              <a:prstGeom prst="rect">
                <a:avLst/>
              </a:prstGeom>
            </p:spPr>
          </p:pic>
        </mc:Fallback>
      </mc:AlternateContent>
    </p:spTree>
    <p:extLst>
      <p:ext uri="{BB962C8B-B14F-4D97-AF65-F5344CB8AC3E}">
        <p14:creationId xmlns:p14="http://schemas.microsoft.com/office/powerpoint/2010/main" val="103412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6DA2-DFC7-4AA7-8A8C-883CCD2F0C18}"/>
              </a:ext>
            </a:extLst>
          </p:cNvPr>
          <p:cNvSpPr>
            <a:spLocks noGrp="1"/>
          </p:cNvSpPr>
          <p:nvPr>
            <p:ph type="title"/>
          </p:nvPr>
        </p:nvSpPr>
        <p:spPr/>
        <p:txBody>
          <a:bodyPr/>
          <a:lstStyle/>
          <a:p>
            <a:r>
              <a:rPr lang="en-US"/>
              <a:t>Continue Seminar Prep</a:t>
            </a:r>
          </a:p>
        </p:txBody>
      </p:sp>
      <p:sp>
        <p:nvSpPr>
          <p:cNvPr id="3" name="Content Placeholder 2">
            <a:extLst>
              <a:ext uri="{FF2B5EF4-FFF2-40B4-BE49-F238E27FC236}">
                <a16:creationId xmlns:a16="http://schemas.microsoft.com/office/drawing/2014/main" id="{923E413B-7EF5-4911-8D5A-87DBC66A628F}"/>
              </a:ext>
            </a:extLst>
          </p:cNvPr>
          <p:cNvSpPr>
            <a:spLocks noGrp="1"/>
          </p:cNvSpPr>
          <p:nvPr>
            <p:ph idx="1"/>
          </p:nvPr>
        </p:nvSpPr>
        <p:spPr/>
        <p:txBody>
          <a:bodyPr>
            <a:normAutofit/>
          </a:bodyPr>
          <a:lstStyle/>
          <a:p>
            <a:pPr marL="0" indent="0">
              <a:buNone/>
            </a:pPr>
            <a:r>
              <a:rPr lang="en-US" sz="3600"/>
              <a:t>Remember, all questions must have…</a:t>
            </a:r>
          </a:p>
          <a:p>
            <a:pPr marL="971550" lvl="1" indent="-514350">
              <a:buAutoNum type="arabicPeriod"/>
            </a:pPr>
            <a:r>
              <a:rPr lang="en-US" sz="3600"/>
              <a:t>Bullet point answer</a:t>
            </a:r>
          </a:p>
          <a:p>
            <a:pPr marL="971550" lvl="1" indent="-514350">
              <a:buAutoNum type="arabicPeriod"/>
            </a:pPr>
            <a:r>
              <a:rPr lang="en-US" sz="3600"/>
              <a:t>Textual evidence WITH A PAGE NUMBER</a:t>
            </a:r>
          </a:p>
          <a:p>
            <a:pPr marL="971550" lvl="1" indent="-514350">
              <a:buAutoNum type="arabicPeriod"/>
            </a:pPr>
            <a:r>
              <a:rPr lang="en-US" sz="3600"/>
              <a:t>Connection to your life, another text, or something going on in the world.</a:t>
            </a:r>
          </a:p>
          <a:p>
            <a:pPr marL="0" indent="0">
              <a:buNone/>
            </a:pPr>
            <a:endParaRPr lang="en-US" sz="4000"/>
          </a:p>
          <a:p>
            <a:pPr marL="0" indent="0" algn="ctr">
              <a:buNone/>
            </a:pPr>
            <a:r>
              <a:rPr lang="en-US" sz="4400" b="1">
                <a:solidFill>
                  <a:srgbClr val="FF0000"/>
                </a:solidFill>
              </a:rPr>
              <a:t>The next class period is the seminar!</a:t>
            </a:r>
          </a:p>
        </p:txBody>
      </p:sp>
    </p:spTree>
    <p:extLst>
      <p:ext uri="{BB962C8B-B14F-4D97-AF65-F5344CB8AC3E}">
        <p14:creationId xmlns:p14="http://schemas.microsoft.com/office/powerpoint/2010/main" val="350104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02FD-365D-413C-84A4-A3F73FDAE402}"/>
              </a:ext>
            </a:extLst>
          </p:cNvPr>
          <p:cNvSpPr>
            <a:spLocks noGrp="1"/>
          </p:cNvSpPr>
          <p:nvPr>
            <p:ph type="title"/>
          </p:nvPr>
        </p:nvSpPr>
        <p:spPr>
          <a:noFill/>
        </p:spPr>
        <p:txBody>
          <a:bodyPr/>
          <a:lstStyle/>
          <a:p>
            <a:r>
              <a:rPr lang="en-US"/>
              <a:t>Descriptive Language</a:t>
            </a:r>
          </a:p>
        </p:txBody>
      </p:sp>
      <p:sp>
        <p:nvSpPr>
          <p:cNvPr id="3" name="Content Placeholder 2">
            <a:extLst>
              <a:ext uri="{FF2B5EF4-FFF2-40B4-BE49-F238E27FC236}">
                <a16:creationId xmlns:a16="http://schemas.microsoft.com/office/drawing/2014/main" id="{243FB7DF-417F-49E1-990B-51E2E92BE6C9}"/>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pPr>
            <a:r>
              <a:rPr lang="en-US" sz="3600"/>
              <a:t>Good descriptive writing uses precise language. Use specific adjectives, nouns and strong action verbs to give life to the picture you are painting in the reader's mind.</a:t>
            </a:r>
          </a:p>
          <a:p>
            <a:pPr marL="0" indent="0">
              <a:spcBef>
                <a:spcPts val="1200"/>
              </a:spcBef>
              <a:spcAft>
                <a:spcPts val="200"/>
              </a:spcAft>
              <a:buFont typeface="Arial"/>
            </a:pPr>
            <a:r>
              <a:rPr lang="en-US" sz="3600"/>
              <a:t>Descriptive writing is organized. Since we’re writing a short story we will use chronological order (order of time).</a:t>
            </a:r>
          </a:p>
        </p:txBody>
      </p:sp>
    </p:spTree>
    <p:extLst>
      <p:ext uri="{BB962C8B-B14F-4D97-AF65-F5344CB8AC3E}">
        <p14:creationId xmlns:p14="http://schemas.microsoft.com/office/powerpoint/2010/main" val="848945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BA29-91AA-430F-BFC1-03842705520A}"/>
              </a:ext>
            </a:extLst>
          </p:cNvPr>
          <p:cNvSpPr>
            <a:spLocks noGrp="1"/>
          </p:cNvSpPr>
          <p:nvPr>
            <p:ph type="title"/>
          </p:nvPr>
        </p:nvSpPr>
        <p:spPr/>
        <p:txBody>
          <a:bodyPr/>
          <a:lstStyle/>
          <a:p>
            <a:r>
              <a:rPr lang="en-US"/>
              <a:t>Show, Don’t Tell</a:t>
            </a:r>
          </a:p>
        </p:txBody>
      </p:sp>
      <p:sp>
        <p:nvSpPr>
          <p:cNvPr id="3" name="Content Placeholder 2">
            <a:extLst>
              <a:ext uri="{FF2B5EF4-FFF2-40B4-BE49-F238E27FC236}">
                <a16:creationId xmlns:a16="http://schemas.microsoft.com/office/drawing/2014/main" id="{4D822C0E-CC82-4AA4-A220-3C9DD594294D}"/>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en-US" sz="3600" dirty="0"/>
              <a:t>What is the difference between these two passages?</a:t>
            </a:r>
            <a:endParaRPr lang="en-US" dirty="0"/>
          </a:p>
          <a:p>
            <a:pPr marL="1200150" lvl="1" indent="-742950">
              <a:lnSpc>
                <a:spcPct val="150000"/>
              </a:lnSpc>
              <a:buAutoNum type="arabicPeriod"/>
            </a:pPr>
            <a:r>
              <a:rPr lang="en-US" sz="3600" dirty="0"/>
              <a:t>Jimmy was mad.</a:t>
            </a:r>
          </a:p>
          <a:p>
            <a:pPr marL="1200150" lvl="1" indent="-742950">
              <a:lnSpc>
                <a:spcPct val="150000"/>
              </a:lnSpc>
              <a:buAutoNum type="arabicPeriod"/>
            </a:pPr>
            <a:r>
              <a:rPr lang="en-US" sz="3600" dirty="0"/>
              <a:t>Jimmy stomped through the living room and slammed the door.</a:t>
            </a:r>
          </a:p>
        </p:txBody>
      </p:sp>
    </p:spTree>
    <p:extLst>
      <p:ext uri="{BB962C8B-B14F-4D97-AF65-F5344CB8AC3E}">
        <p14:creationId xmlns:p14="http://schemas.microsoft.com/office/powerpoint/2010/main" val="30704840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9376-4849-4FC8-B8D1-CA72902D31D4}"/>
              </a:ext>
            </a:extLst>
          </p:cNvPr>
          <p:cNvSpPr>
            <a:spLocks noGrp="1"/>
          </p:cNvSpPr>
          <p:nvPr>
            <p:ph type="title"/>
          </p:nvPr>
        </p:nvSpPr>
        <p:spPr/>
        <p:txBody>
          <a:bodyPr/>
          <a:lstStyle/>
          <a:p>
            <a:r>
              <a:rPr lang="en-US"/>
              <a:t>Work Time</a:t>
            </a:r>
          </a:p>
        </p:txBody>
      </p:sp>
      <p:sp>
        <p:nvSpPr>
          <p:cNvPr id="3" name="Content Placeholder 2">
            <a:extLst>
              <a:ext uri="{FF2B5EF4-FFF2-40B4-BE49-F238E27FC236}">
                <a16:creationId xmlns:a16="http://schemas.microsoft.com/office/drawing/2014/main" id="{FCF4D9CB-C3DF-4E44-A441-D3CAF7BD779E}"/>
              </a:ext>
            </a:extLst>
          </p:cNvPr>
          <p:cNvSpPr>
            <a:spLocks noGrp="1"/>
          </p:cNvSpPr>
          <p:nvPr>
            <p:ph idx="1"/>
          </p:nvPr>
        </p:nvSpPr>
        <p:spPr>
          <a:xfrm>
            <a:off x="838200" y="1514475"/>
            <a:ext cx="10496896" cy="4686370"/>
          </a:xfrm>
        </p:spPr>
        <p:txBody>
          <a:bodyPr vert="horz" lIns="91440" tIns="45720" rIns="91440" bIns="45720" rtlCol="0" anchor="t">
            <a:normAutofit/>
          </a:bodyPr>
          <a:lstStyle/>
          <a:p>
            <a:pPr marL="0" indent="0">
              <a:spcBef>
                <a:spcPts val="1200"/>
              </a:spcBef>
              <a:spcAft>
                <a:spcPts val="200"/>
              </a:spcAft>
              <a:buNone/>
            </a:pPr>
            <a:r>
              <a:rPr lang="en-US" sz="3600"/>
              <a:t>1. Read through the </a:t>
            </a:r>
            <a:r>
              <a:rPr lang="en-US" sz="3600" i="1"/>
              <a:t>Personal Narrative Grading Rubric</a:t>
            </a:r>
            <a:r>
              <a:rPr lang="en-US" sz="3600"/>
              <a:t>.</a:t>
            </a:r>
            <a:endParaRPr lang="en-US"/>
          </a:p>
          <a:p>
            <a:pPr marL="0" indent="0">
              <a:spcBef>
                <a:spcPts val="1200"/>
              </a:spcBef>
              <a:spcAft>
                <a:spcPts val="200"/>
              </a:spcAft>
              <a:buNone/>
            </a:pPr>
            <a:r>
              <a:rPr lang="en-US" sz="3600"/>
              <a:t>2. Create a plot diagram for your story.</a:t>
            </a:r>
          </a:p>
          <a:p>
            <a:pPr marL="0" indent="0">
              <a:spcBef>
                <a:spcPts val="1200"/>
              </a:spcBef>
              <a:spcAft>
                <a:spcPts val="200"/>
              </a:spcAft>
              <a:buNone/>
            </a:pPr>
            <a:r>
              <a:rPr lang="en-US" sz="3600"/>
              <a:t>3. HAVE ME READ THROUGH YOUR PLOT WHEN YOU ARE FINISHED!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18F7805-4D33-4694-BAE0-5E172150E8B7}"/>
                  </a:ext>
                </a:extLst>
              </p14:cNvPr>
              <p14:cNvContentPartPr/>
              <p14:nvPr/>
            </p14:nvContentPartPr>
            <p14:xfrm>
              <a:off x="964800" y="4419360"/>
              <a:ext cx="9201240" cy="1651320"/>
            </p14:xfrm>
          </p:contentPart>
        </mc:Choice>
        <mc:Fallback>
          <p:pic>
            <p:nvPicPr>
              <p:cNvPr id="4" name="Ink 3">
                <a:extLst>
                  <a:ext uri="{FF2B5EF4-FFF2-40B4-BE49-F238E27FC236}">
                    <a16:creationId xmlns:a16="http://schemas.microsoft.com/office/drawing/2014/main" id="{718F7805-4D33-4694-BAE0-5E172150E8B7}"/>
                  </a:ext>
                </a:extLst>
              </p:cNvPr>
              <p:cNvPicPr/>
              <p:nvPr/>
            </p:nvPicPr>
            <p:blipFill>
              <a:blip r:embed="rId3"/>
              <a:stretch>
                <a:fillRect/>
              </a:stretch>
            </p:blipFill>
            <p:spPr>
              <a:xfrm>
                <a:off x="955440" y="4410000"/>
                <a:ext cx="9219960" cy="1670040"/>
              </a:xfrm>
              <a:prstGeom prst="rect">
                <a:avLst/>
              </a:prstGeom>
            </p:spPr>
          </p:pic>
        </mc:Fallback>
      </mc:AlternateContent>
    </p:spTree>
    <p:extLst>
      <p:ext uri="{BB962C8B-B14F-4D97-AF65-F5344CB8AC3E}">
        <p14:creationId xmlns:p14="http://schemas.microsoft.com/office/powerpoint/2010/main" val="1887333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CEA4B-5DAB-433E-8240-87FD97EAF5EA}"/>
              </a:ext>
            </a:extLst>
          </p:cNvPr>
          <p:cNvSpPr>
            <a:spLocks noGrp="1"/>
          </p:cNvSpPr>
          <p:nvPr>
            <p:ph type="title"/>
          </p:nvPr>
        </p:nvSpPr>
        <p:spPr/>
        <p:txBody>
          <a:bodyPr/>
          <a:lstStyle/>
          <a:p>
            <a:r>
              <a:rPr lang="en-US"/>
              <a:t>Drafting: Writing/Typing</a:t>
            </a:r>
          </a:p>
        </p:txBody>
      </p:sp>
      <p:sp>
        <p:nvSpPr>
          <p:cNvPr id="3" name="Content Placeholder 2">
            <a:extLst>
              <a:ext uri="{FF2B5EF4-FFF2-40B4-BE49-F238E27FC236}">
                <a16:creationId xmlns:a16="http://schemas.microsoft.com/office/drawing/2014/main" id="{B1BA906E-C762-445F-BC92-0BFB835C77D5}"/>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a:t>Use the materials that have helped you through the writing process so far, they are they to HELP you on your journey to writing a personal narrative.</a:t>
            </a:r>
          </a:p>
          <a:p>
            <a:pPr marL="0" indent="0">
              <a:spcBef>
                <a:spcPts val="1200"/>
              </a:spcBef>
              <a:spcAft>
                <a:spcPts val="200"/>
              </a:spcAft>
              <a:buNone/>
            </a:pPr>
            <a:r>
              <a:rPr lang="en-US" sz="3600" i="1"/>
              <a:t>Remember these materials will, eventually, be handed in to be graded… don’t lose them!</a:t>
            </a:r>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1D4DD39-6DA6-452A-8015-373588A02E41}"/>
                  </a:ext>
                </a:extLst>
              </p14:cNvPr>
              <p14:cNvContentPartPr/>
              <p14:nvPr/>
            </p14:nvContentPartPr>
            <p14:xfrm>
              <a:off x="5739840" y="4635360"/>
              <a:ext cx="146520" cy="324000"/>
            </p14:xfrm>
          </p:contentPart>
        </mc:Choice>
        <mc:Fallback>
          <p:pic>
            <p:nvPicPr>
              <p:cNvPr id="4" name="Ink 3">
                <a:extLst>
                  <a:ext uri="{FF2B5EF4-FFF2-40B4-BE49-F238E27FC236}">
                    <a16:creationId xmlns:a16="http://schemas.microsoft.com/office/drawing/2014/main" id="{D1D4DD39-6DA6-452A-8015-373588A02E41}"/>
                  </a:ext>
                </a:extLst>
              </p:cNvPr>
              <p:cNvPicPr/>
              <p:nvPr/>
            </p:nvPicPr>
            <p:blipFill>
              <a:blip r:embed="rId3"/>
              <a:stretch>
                <a:fillRect/>
              </a:stretch>
            </p:blipFill>
            <p:spPr>
              <a:xfrm>
                <a:off x="5730480" y="4626000"/>
                <a:ext cx="165240" cy="342720"/>
              </a:xfrm>
              <a:prstGeom prst="rect">
                <a:avLst/>
              </a:prstGeom>
            </p:spPr>
          </p:pic>
        </mc:Fallback>
      </mc:AlternateContent>
    </p:spTree>
    <p:extLst>
      <p:ext uri="{BB962C8B-B14F-4D97-AF65-F5344CB8AC3E}">
        <p14:creationId xmlns:p14="http://schemas.microsoft.com/office/powerpoint/2010/main" val="2005086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F6E2-FA7D-4CCD-B278-73BE62DBC7C7}"/>
              </a:ext>
            </a:extLst>
          </p:cNvPr>
          <p:cNvSpPr>
            <a:spLocks noGrp="1"/>
          </p:cNvSpPr>
          <p:nvPr>
            <p:ph type="title"/>
          </p:nvPr>
        </p:nvSpPr>
        <p:spPr/>
        <p:txBody>
          <a:bodyPr/>
          <a:lstStyle/>
          <a:p>
            <a:r>
              <a:rPr lang="en-US"/>
              <a:t>Formatting the First Page</a:t>
            </a:r>
          </a:p>
        </p:txBody>
      </p:sp>
      <p:sp>
        <p:nvSpPr>
          <p:cNvPr id="3" name="Content Placeholder 2">
            <a:extLst>
              <a:ext uri="{FF2B5EF4-FFF2-40B4-BE49-F238E27FC236}">
                <a16:creationId xmlns:a16="http://schemas.microsoft.com/office/drawing/2014/main" id="{F6BAF2B5-2815-42F5-8697-9536D20FC722}"/>
              </a:ext>
            </a:extLst>
          </p:cNvPr>
          <p:cNvSpPr>
            <a:spLocks noGrp="1"/>
          </p:cNvSpPr>
          <p:nvPr>
            <p:ph idx="1"/>
          </p:nvPr>
        </p:nvSpPr>
        <p:spPr>
          <a:xfrm>
            <a:off x="285750" y="1219200"/>
            <a:ext cx="11873962" cy="4767263"/>
          </a:xfrm>
        </p:spPr>
        <p:txBody>
          <a:bodyPr vert="horz" lIns="91440" tIns="45720" rIns="91440" bIns="45720" rtlCol="0" anchor="t">
            <a:noAutofit/>
          </a:bodyPr>
          <a:lstStyle/>
          <a:p>
            <a:pPr marL="0" indent="0">
              <a:lnSpc>
                <a:spcPct val="100000"/>
              </a:lnSpc>
              <a:spcBef>
                <a:spcPts val="0"/>
              </a:spcBef>
            </a:pPr>
            <a:r>
              <a:rPr lang="en-US" sz="3600" dirty="0"/>
              <a:t>Type your personal narrative in office 365.</a:t>
            </a:r>
            <a:endParaRPr lang="en-US"/>
          </a:p>
          <a:p>
            <a:pPr marL="0" indent="0">
              <a:lnSpc>
                <a:spcPct val="100000"/>
              </a:lnSpc>
              <a:spcBef>
                <a:spcPts val="0"/>
              </a:spcBef>
              <a:buFont typeface="Arial"/>
            </a:pPr>
            <a:r>
              <a:rPr lang="en-US" sz="3600" dirty="0"/>
              <a:t>Double-space the text of your paper. Remove the extra space after each paragraph.</a:t>
            </a:r>
          </a:p>
          <a:p>
            <a:pPr marL="0" indent="0">
              <a:lnSpc>
                <a:spcPct val="100000"/>
              </a:lnSpc>
              <a:spcBef>
                <a:spcPts val="0"/>
              </a:spcBef>
              <a:buFont typeface="Arial"/>
            </a:pPr>
            <a:r>
              <a:rPr lang="en-US" sz="3600" dirty="0"/>
              <a:t>Use a legible font (e.g. Times New Roman or Calibri). The font size should be 11 or 12 point. Only black ink should be used.</a:t>
            </a:r>
          </a:p>
          <a:p>
            <a:pPr marL="0" indent="0">
              <a:lnSpc>
                <a:spcPct val="100000"/>
              </a:lnSpc>
              <a:spcBef>
                <a:spcPts val="0"/>
              </a:spcBef>
              <a:buFont typeface="Arial"/>
            </a:pPr>
            <a:r>
              <a:rPr lang="en-US" sz="3600" dirty="0"/>
              <a:t>Leave only one space after periods or other punctuation marks.</a:t>
            </a:r>
          </a:p>
          <a:p>
            <a:pPr marL="0" indent="0">
              <a:lnSpc>
                <a:spcPct val="100000"/>
              </a:lnSpc>
              <a:spcBef>
                <a:spcPts val="0"/>
              </a:spcBef>
              <a:buFont typeface="Arial"/>
            </a:pPr>
            <a:r>
              <a:rPr lang="en-US" sz="3600" dirty="0"/>
              <a:t>Margins should be already set at 1 inch. </a:t>
            </a:r>
          </a:p>
          <a:p>
            <a:pPr marL="0" indent="0">
              <a:lnSpc>
                <a:spcPct val="100000"/>
              </a:lnSpc>
              <a:spcBef>
                <a:spcPts val="0"/>
              </a:spcBef>
              <a:buFont typeface="Arial"/>
            </a:pPr>
            <a:r>
              <a:rPr lang="en-US" sz="3600" dirty="0"/>
              <a:t>Indent the first line of paragraphs, by using the Tab key. Otherwise, everything should be left justified.</a:t>
            </a:r>
          </a:p>
          <a:p>
            <a:pPr>
              <a:lnSpc>
                <a:spcPct val="100000"/>
              </a:lnSpc>
              <a:spcBef>
                <a:spcPts val="0"/>
              </a:spcBef>
            </a:pPr>
            <a:endParaRPr lang="en-US"/>
          </a:p>
        </p:txBody>
      </p:sp>
    </p:spTree>
    <p:extLst>
      <p:ext uri="{BB962C8B-B14F-4D97-AF65-F5344CB8AC3E}">
        <p14:creationId xmlns:p14="http://schemas.microsoft.com/office/powerpoint/2010/main" val="1592624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C4D6-8584-4A4F-BD20-5883B7D5D1D9}"/>
              </a:ext>
            </a:extLst>
          </p:cNvPr>
          <p:cNvSpPr>
            <a:spLocks noGrp="1"/>
          </p:cNvSpPr>
          <p:nvPr>
            <p:ph type="title"/>
          </p:nvPr>
        </p:nvSpPr>
        <p:spPr/>
        <p:txBody>
          <a:bodyPr/>
          <a:lstStyle/>
          <a:p>
            <a:r>
              <a:rPr lang="en-US"/>
              <a:t>Drafting: Writing/Typing</a:t>
            </a:r>
          </a:p>
        </p:txBody>
      </p:sp>
      <p:sp>
        <p:nvSpPr>
          <p:cNvPr id="3" name="Content Placeholder 2">
            <a:extLst>
              <a:ext uri="{FF2B5EF4-FFF2-40B4-BE49-F238E27FC236}">
                <a16:creationId xmlns:a16="http://schemas.microsoft.com/office/drawing/2014/main" id="{7AC491E2-01A8-4F63-8C87-68956638DD92}"/>
              </a:ext>
            </a:extLst>
          </p:cNvPr>
          <p:cNvSpPr>
            <a:spLocks noGrp="1"/>
          </p:cNvSpPr>
          <p:nvPr>
            <p:ph idx="1"/>
          </p:nvPr>
        </p:nvSpPr>
        <p:spPr/>
        <p:txBody>
          <a:bodyPr vert="horz" lIns="91440" tIns="45720" rIns="91440" bIns="45720" rtlCol="0" anchor="t">
            <a:normAutofit/>
          </a:bodyPr>
          <a:lstStyle/>
          <a:p>
            <a:pPr marL="0" indent="0">
              <a:spcBef>
                <a:spcPts val="1200"/>
              </a:spcBef>
              <a:spcAft>
                <a:spcPts val="200"/>
              </a:spcAft>
              <a:buNone/>
            </a:pPr>
            <a:r>
              <a:rPr lang="en-US" sz="3600"/>
              <a:t>Using your graphic organizers type out your personal narrative.</a:t>
            </a:r>
            <a:endParaRPr lang="en-US"/>
          </a:p>
          <a:p>
            <a:pPr marL="0" indent="0">
              <a:spcBef>
                <a:spcPts val="1200"/>
              </a:spcBef>
              <a:spcAft>
                <a:spcPts val="200"/>
              </a:spcAft>
              <a:buNone/>
            </a:pPr>
            <a:r>
              <a:rPr lang="en-US" sz="3600"/>
              <a:t>Include details that are only important to your story.</a:t>
            </a:r>
          </a:p>
          <a:p>
            <a:pPr marL="0" indent="0">
              <a:spcBef>
                <a:spcPts val="1200"/>
              </a:spcBef>
              <a:spcAft>
                <a:spcPts val="200"/>
              </a:spcAft>
              <a:buNone/>
            </a:pPr>
            <a:r>
              <a:rPr lang="en-US" sz="3600"/>
              <a:t>Make sure you add the dialogue from page five.</a:t>
            </a:r>
          </a:p>
          <a:p>
            <a:pPr marL="0" indent="0">
              <a:spcBef>
                <a:spcPts val="1200"/>
              </a:spcBef>
              <a:spcAft>
                <a:spcPts val="200"/>
              </a:spcAft>
              <a:buNone/>
            </a:pPr>
            <a:endParaRPr lang="en-US" sz="3600"/>
          </a:p>
          <a:p>
            <a:pPr marL="0" indent="0" algn="ctr">
              <a:spcBef>
                <a:spcPts val="1200"/>
              </a:spcBef>
              <a:spcAft>
                <a:spcPts val="200"/>
              </a:spcAft>
              <a:buNone/>
            </a:pPr>
            <a:r>
              <a:rPr lang="en-US" sz="3600"/>
              <a:t>If you have any questions, ASK!</a:t>
            </a:r>
          </a:p>
        </p:txBody>
      </p:sp>
    </p:spTree>
    <p:extLst>
      <p:ext uri="{BB962C8B-B14F-4D97-AF65-F5344CB8AC3E}">
        <p14:creationId xmlns:p14="http://schemas.microsoft.com/office/powerpoint/2010/main" val="115957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59380F-942C-4F74-A1F8-5A69306A4D9F}"/>
              </a:ext>
            </a:extLst>
          </p:cNvPr>
          <p:cNvPicPr>
            <a:picLocks noChangeAspect="1"/>
          </p:cNvPicPr>
          <p:nvPr/>
        </p:nvPicPr>
        <p:blipFill rotWithShape="1">
          <a:blip r:embed="rId2"/>
          <a:srcRect t="5816" b="19184"/>
          <a:stretch/>
        </p:blipFill>
        <p:spPr>
          <a:xfrm>
            <a:off x="20" y="10"/>
            <a:ext cx="12191980" cy="6857990"/>
          </a:xfrm>
          <a:prstGeom prst="rect">
            <a:avLst/>
          </a:prstGeom>
        </p:spPr>
      </p:pic>
      <p:sp>
        <p:nvSpPr>
          <p:cNvPr id="2" name="Title 1">
            <a:extLst>
              <a:ext uri="{FF2B5EF4-FFF2-40B4-BE49-F238E27FC236}">
                <a16:creationId xmlns:a16="http://schemas.microsoft.com/office/drawing/2014/main" id="{0617E04D-5EAA-4E80-A661-F2BA834ECF5D}"/>
              </a:ext>
            </a:extLst>
          </p:cNvPr>
          <p:cNvSpPr>
            <a:spLocks noGrp="1"/>
          </p:cNvSpPr>
          <p:nvPr>
            <p:ph type="title"/>
          </p:nvPr>
        </p:nvSpPr>
        <p:spPr>
          <a:xfrm>
            <a:off x="4558728" y="6261652"/>
            <a:ext cx="7633252" cy="596348"/>
          </a:xfrm>
          <a:solidFill>
            <a:schemeClr val="bg2">
              <a:lumMod val="50000"/>
            </a:schemeClr>
          </a:solidFill>
        </p:spPr>
        <p:txBody>
          <a:bodyPr vert="horz" lIns="91440" tIns="45720" rIns="91440" bIns="45720" rtlCol="0" anchor="ctr">
            <a:normAutofit/>
          </a:bodyPr>
          <a:lstStyle/>
          <a:p>
            <a:pPr algn="ctr"/>
            <a:r>
              <a:rPr lang="en-US" sz="3600" i="1">
                <a:solidFill>
                  <a:schemeClr val="bg1"/>
                </a:solidFill>
              </a:rPr>
              <a:t>The Outsiders “</a:t>
            </a:r>
            <a:r>
              <a:rPr lang="en-US" sz="3600">
                <a:solidFill>
                  <a:schemeClr val="bg1"/>
                </a:solidFill>
              </a:rPr>
              <a:t>quilt square” examples.</a:t>
            </a:r>
          </a:p>
        </p:txBody>
      </p:sp>
    </p:spTree>
    <p:extLst>
      <p:ext uri="{BB962C8B-B14F-4D97-AF65-F5344CB8AC3E}">
        <p14:creationId xmlns:p14="http://schemas.microsoft.com/office/powerpoint/2010/main" val="135471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1961812"/>
            <a:ext cx="9144000" cy="2387600"/>
          </a:xfrm>
        </p:spPr>
        <p:txBody>
          <a:bodyPr>
            <a:normAutofit/>
          </a:bodyPr>
          <a:lstStyle/>
          <a:p>
            <a:r>
              <a:rPr lang="en-US" sz="11500">
                <a:solidFill>
                  <a:schemeClr val="bg1"/>
                </a:solidFill>
              </a:rPr>
              <a:t>Day 22</a:t>
            </a:r>
          </a:p>
        </p:txBody>
      </p:sp>
    </p:spTree>
    <p:extLst>
      <p:ext uri="{BB962C8B-B14F-4D97-AF65-F5344CB8AC3E}">
        <p14:creationId xmlns:p14="http://schemas.microsoft.com/office/powerpoint/2010/main" val="34536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a:t>Bell Ringer 4</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a:normAutofit/>
          </a:bodyPr>
          <a:lstStyle/>
          <a:p>
            <a:pPr marL="0" indent="0">
              <a:buNone/>
            </a:pPr>
            <a:r>
              <a:rPr lang="en-US" sz="3600"/>
              <a:t>Why is it important to learn how to have a formal, respectful discussion? What does a respectful discussion look like/sound like?</a:t>
            </a:r>
          </a:p>
        </p:txBody>
      </p:sp>
    </p:spTree>
    <p:extLst>
      <p:ext uri="{BB962C8B-B14F-4D97-AF65-F5344CB8AC3E}">
        <p14:creationId xmlns:p14="http://schemas.microsoft.com/office/powerpoint/2010/main" val="1022146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2322</Words>
  <Application>Microsoft Office PowerPoint</Application>
  <PresentationFormat>Widescreen</PresentationFormat>
  <Paragraphs>220</Paragraphs>
  <Slides>65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Unit 2 Days 21-25</vt:lpstr>
      <vt:lpstr>Day 21</vt:lpstr>
      <vt:lpstr>Bell Ringer 3</vt:lpstr>
      <vt:lpstr>Plan for the Day</vt:lpstr>
      <vt:lpstr>IR Project Update: Books that are Movies</vt:lpstr>
      <vt:lpstr>Continue Seminar Prep</vt:lpstr>
      <vt:lpstr>The Outsiders “quilt square” examples.</vt:lpstr>
      <vt:lpstr>Day 22</vt:lpstr>
      <vt:lpstr>Bell Ringer 4</vt:lpstr>
      <vt:lpstr>Plan for the Day</vt:lpstr>
      <vt:lpstr>Socratic Seminar</vt:lpstr>
      <vt:lpstr>1A.         http://today.io/1w0Pt</vt:lpstr>
      <vt:lpstr>http://today.io/1w19m</vt:lpstr>
      <vt:lpstr>http://today.io/1w1jX</vt:lpstr>
      <vt:lpstr>http://today.io/1w32R</vt:lpstr>
      <vt:lpstr>http://today.io/1w3cn</vt:lpstr>
      <vt:lpstr>Question 1</vt:lpstr>
      <vt:lpstr>Question 2</vt:lpstr>
      <vt:lpstr>Question 3</vt:lpstr>
      <vt:lpstr>Question 4</vt:lpstr>
      <vt:lpstr>Question 5</vt:lpstr>
      <vt:lpstr>Day 23</vt:lpstr>
      <vt:lpstr>Bell Ringer 5</vt:lpstr>
      <vt:lpstr>Plan for the Day</vt:lpstr>
      <vt:lpstr>1A,2A: Finish movie and quilts</vt:lpstr>
      <vt:lpstr>3A: Get out a half sheet of paper</vt:lpstr>
      <vt:lpstr>1B, 2B: Outsiders Quilt and Outsiders Clips</vt:lpstr>
      <vt:lpstr>Winter Clothing Survey</vt:lpstr>
      <vt:lpstr>Personal Narrative</vt:lpstr>
      <vt:lpstr>For example...</vt:lpstr>
      <vt:lpstr>Pre-writing: Choose a topic</vt:lpstr>
      <vt:lpstr>Day 24</vt:lpstr>
      <vt:lpstr>Bell Ringer 6</vt:lpstr>
      <vt:lpstr>Plan for the Day</vt:lpstr>
      <vt:lpstr>Share with your table clump...</vt:lpstr>
      <vt:lpstr>Drafting: Getting Started</vt:lpstr>
      <vt:lpstr>Chronological Order</vt:lpstr>
      <vt:lpstr>Drafting: Use Dialogue</vt:lpstr>
      <vt:lpstr>Punctuating Dialogue Rules</vt:lpstr>
      <vt:lpstr>Punctuating Dialogue Rules</vt:lpstr>
      <vt:lpstr>Punctuating Dialogue Rules</vt:lpstr>
      <vt:lpstr>Punctuating Dialogue Rules</vt:lpstr>
      <vt:lpstr>Practice</vt:lpstr>
      <vt:lpstr>Avoiding "S/he Said"</vt:lpstr>
      <vt:lpstr>Drafting: Use Dialogue</vt:lpstr>
      <vt:lpstr>PowerPoint Presentation</vt:lpstr>
      <vt:lpstr>Homework: Due next class</vt:lpstr>
      <vt:lpstr>Day 25</vt:lpstr>
      <vt:lpstr>Bell Ringer 7</vt:lpstr>
      <vt:lpstr>Plan for the Day</vt:lpstr>
      <vt:lpstr>Drafting: Point of View</vt:lpstr>
      <vt:lpstr>Drafting: The Beginning</vt:lpstr>
      <vt:lpstr>Drafting: The Beginning</vt:lpstr>
      <vt:lpstr>More Hooks</vt:lpstr>
      <vt:lpstr>Bonus Hook from Mr. Owens:</vt:lpstr>
      <vt:lpstr>Go to your outline (6), fix your hook.</vt:lpstr>
      <vt:lpstr>Drafting: The Middle</vt:lpstr>
      <vt:lpstr>Drafting: The End</vt:lpstr>
      <vt:lpstr>Descriptive Language</vt:lpstr>
      <vt:lpstr>Descriptive Language</vt:lpstr>
      <vt:lpstr>Show, Don’t Tell</vt:lpstr>
      <vt:lpstr>Work Time</vt:lpstr>
      <vt:lpstr>Drafting: Writing/Typing</vt:lpstr>
      <vt:lpstr>Formatting the First Page</vt:lpstr>
      <vt:lpstr>Drafting: Writing/Typing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Days 21-25</dc:title>
  <cp:lastModifiedBy>CHARLTON ELIZABETH</cp:lastModifiedBy>
  <cp:revision>40</cp:revision>
  <dcterms:modified xsi:type="dcterms:W3CDTF">2018-02-05T17:18:43Z</dcterms:modified>
</cp:coreProperties>
</file>