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74" r:id="rId6"/>
    <p:sldId id="282" r:id="rId7"/>
    <p:sldId id="277" r:id="rId8"/>
    <p:sldId id="276" r:id="rId9"/>
    <p:sldId id="275" r:id="rId10"/>
    <p:sldId id="273" r:id="rId11"/>
    <p:sldId id="278" r:id="rId12"/>
    <p:sldId id="260" r:id="rId13"/>
    <p:sldId id="261" r:id="rId14"/>
    <p:sldId id="262" r:id="rId15"/>
    <p:sldId id="272" r:id="rId16"/>
    <p:sldId id="288" r:id="rId17"/>
    <p:sldId id="289" r:id="rId18"/>
    <p:sldId id="263" r:id="rId19"/>
    <p:sldId id="264" r:id="rId20"/>
    <p:sldId id="265" r:id="rId21"/>
    <p:sldId id="296" r:id="rId22"/>
    <p:sldId id="290" r:id="rId23"/>
    <p:sldId id="291" r:id="rId24"/>
    <p:sldId id="292" r:id="rId25"/>
    <p:sldId id="293" r:id="rId26"/>
    <p:sldId id="294" r:id="rId27"/>
    <p:sldId id="295" r:id="rId28"/>
    <p:sldId id="297" r:id="rId29"/>
    <p:sldId id="298" r:id="rId30"/>
    <p:sldId id="299" r:id="rId31"/>
    <p:sldId id="300" r:id="rId32"/>
    <p:sldId id="301" r:id="rId33"/>
    <p:sldId id="302" r:id="rId34"/>
    <p:sldId id="303" r:id="rId35"/>
    <p:sldId id="304" r:id="rId36"/>
    <p:sldId id="305" r:id="rId37"/>
    <p:sldId id="306" r:id="rId38"/>
    <p:sldId id="307" r:id="rId39"/>
    <p:sldId id="308" r:id="rId40"/>
    <p:sldId id="309" r:id="rId41"/>
    <p:sldId id="310" r:id="rId42"/>
    <p:sldId id="311" r:id="rId43"/>
    <p:sldId id="312" r:id="rId44"/>
    <p:sldId id="313" r:id="rId45"/>
    <p:sldId id="314" r:id="rId46"/>
    <p:sldId id="315" r:id="rId47"/>
    <p:sldId id="316" r:id="rId48"/>
    <p:sldId id="317" r:id="rId49"/>
    <p:sldId id="318" r:id="rId50"/>
    <p:sldId id="319" r:id="rId51"/>
    <p:sldId id="320" r:id="rId52"/>
    <p:sldId id="266" r:id="rId53"/>
    <p:sldId id="267" r:id="rId54"/>
    <p:sldId id="268" r:id="rId55"/>
    <p:sldId id="286" r:id="rId56"/>
    <p:sldId id="287" r:id="rId57"/>
    <p:sldId id="269" r:id="rId58"/>
    <p:sldId id="270" r:id="rId59"/>
    <p:sldId id="271" r:id="rId60"/>
    <p:sldId id="321" r:id="rId61"/>
    <p:sldId id="324" r:id="rId62"/>
    <p:sldId id="326" r:id="rId63"/>
    <p:sldId id="322" r:id="rId64"/>
    <p:sldId id="323" r:id="rId65"/>
    <p:sldId id="325" r:id="rId6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82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ARLTON ELIZABETH" userId="ed2c7363-624f-4001-af6b-6e4fe19ada12" providerId="ADAL" clId="{00100683-85D4-4079-88BC-09E135D73814}"/>
    <pc:docChg chg="custSel addSld delSld modSld sldOrd">
      <pc:chgData name="CHARLTON ELIZABETH" userId="ed2c7363-624f-4001-af6b-6e4fe19ada12" providerId="ADAL" clId="{00100683-85D4-4079-88BC-09E135D73814}" dt="2018-01-08T15:09:31.738" v="1907" actId="20577"/>
      <pc:docMkLst>
        <pc:docMk/>
      </pc:docMkLst>
      <pc:sldChg chg="delSp modSp setBg">
        <pc:chgData name="CHARLTON ELIZABETH" userId="ed2c7363-624f-4001-af6b-6e4fe19ada12" providerId="ADAL" clId="{00100683-85D4-4079-88BC-09E135D73814}" dt="2018-01-03T14:12:58.137" v="68" actId="1076"/>
        <pc:sldMkLst>
          <pc:docMk/>
          <pc:sldMk cId="109857222" sldId="256"/>
        </pc:sldMkLst>
        <pc:spChg chg="mod">
          <ac:chgData name="CHARLTON ELIZABETH" userId="ed2c7363-624f-4001-af6b-6e4fe19ada12" providerId="ADAL" clId="{00100683-85D4-4079-88BC-09E135D73814}" dt="2018-01-03T14:12:58.137" v="68" actId="1076"/>
          <ac:spMkLst>
            <pc:docMk/>
            <pc:sldMk cId="109857222" sldId="256"/>
            <ac:spMk id="2" creationId="{00000000-0000-0000-0000-000000000000}"/>
          </ac:spMkLst>
        </pc:spChg>
        <pc:spChg chg="del">
          <ac:chgData name="CHARLTON ELIZABETH" userId="ed2c7363-624f-4001-af6b-6e4fe19ada12" providerId="ADAL" clId="{00100683-85D4-4079-88BC-09E135D73814}" dt="2018-01-03T14:12:32.807" v="63" actId="478"/>
          <ac:spMkLst>
            <pc:docMk/>
            <pc:sldMk cId="109857222" sldId="256"/>
            <ac:spMk id="3" creationId="{00000000-0000-0000-0000-000000000000}"/>
          </ac:spMkLst>
        </pc:spChg>
      </pc:sldChg>
      <pc:sldChg chg="delSp modSp setBg">
        <pc:chgData name="CHARLTON ELIZABETH" userId="ed2c7363-624f-4001-af6b-6e4fe19ada12" providerId="ADAL" clId="{00100683-85D4-4079-88BC-09E135D73814}" dt="2018-01-03T14:12:15.518" v="54" actId="1076"/>
        <pc:sldMkLst>
          <pc:docMk/>
          <pc:sldMk cId="523746540" sldId="257"/>
        </pc:sldMkLst>
        <pc:spChg chg="mod">
          <ac:chgData name="CHARLTON ELIZABETH" userId="ed2c7363-624f-4001-af6b-6e4fe19ada12" providerId="ADAL" clId="{00100683-85D4-4079-88BC-09E135D73814}" dt="2018-01-03T14:12:15.518" v="54" actId="1076"/>
          <ac:spMkLst>
            <pc:docMk/>
            <pc:sldMk cId="523746540" sldId="257"/>
            <ac:spMk id="2" creationId="{5A94A2C8-884C-4022-8F32-1651086437DA}"/>
          </ac:spMkLst>
        </pc:spChg>
        <pc:spChg chg="del">
          <ac:chgData name="CHARLTON ELIZABETH" userId="ed2c7363-624f-4001-af6b-6e4fe19ada12" providerId="ADAL" clId="{00100683-85D4-4079-88BC-09E135D73814}" dt="2018-01-03T14:12:09.947" v="53" actId="478"/>
          <ac:spMkLst>
            <pc:docMk/>
            <pc:sldMk cId="523746540" sldId="257"/>
            <ac:spMk id="3" creationId="{7A75C1C8-93E7-48E0-8438-25EA2F36BB4F}"/>
          </ac:spMkLst>
        </pc:spChg>
      </pc:sldChg>
      <pc:sldChg chg="modSp">
        <pc:chgData name="CHARLTON ELIZABETH" userId="ed2c7363-624f-4001-af6b-6e4fe19ada12" providerId="ADAL" clId="{00100683-85D4-4079-88BC-09E135D73814}" dt="2018-01-03T15:13:59.640" v="72" actId="403"/>
        <pc:sldMkLst>
          <pc:docMk/>
          <pc:sldMk cId="927692246" sldId="258"/>
        </pc:sldMkLst>
        <pc:spChg chg="mod">
          <ac:chgData name="CHARLTON ELIZABETH" userId="ed2c7363-624f-4001-af6b-6e4fe19ada12" providerId="ADAL" clId="{00100683-85D4-4079-88BC-09E135D73814}" dt="2018-01-03T15:13:59.640" v="72" actId="403"/>
          <ac:spMkLst>
            <pc:docMk/>
            <pc:sldMk cId="927692246" sldId="258"/>
            <ac:spMk id="3" creationId="{ABD56512-343A-42EA-8BA9-485005C3F395}"/>
          </ac:spMkLst>
        </pc:spChg>
      </pc:sldChg>
      <pc:sldChg chg="delSp modSp setBg">
        <pc:chgData name="CHARLTON ELIZABETH" userId="ed2c7363-624f-4001-af6b-6e4fe19ada12" providerId="ADAL" clId="{00100683-85D4-4079-88BC-09E135D73814}" dt="2018-01-03T14:11:44.302" v="43" actId="1076"/>
        <pc:sldMkLst>
          <pc:docMk/>
          <pc:sldMk cId="377304346" sldId="260"/>
        </pc:sldMkLst>
        <pc:spChg chg="mod">
          <ac:chgData name="CHARLTON ELIZABETH" userId="ed2c7363-624f-4001-af6b-6e4fe19ada12" providerId="ADAL" clId="{00100683-85D4-4079-88BC-09E135D73814}" dt="2018-01-03T14:11:44.302" v="43" actId="1076"/>
          <ac:spMkLst>
            <pc:docMk/>
            <pc:sldMk cId="377304346" sldId="260"/>
            <ac:spMk id="2" creationId="{CA82608C-BA78-497D-8FF8-9AD000F52263}"/>
          </ac:spMkLst>
        </pc:spChg>
        <pc:spChg chg="del">
          <ac:chgData name="CHARLTON ELIZABETH" userId="ed2c7363-624f-4001-af6b-6e4fe19ada12" providerId="ADAL" clId="{00100683-85D4-4079-88BC-09E135D73814}" dt="2018-01-03T14:11:34.168" v="42" actId="478"/>
          <ac:spMkLst>
            <pc:docMk/>
            <pc:sldMk cId="377304346" sldId="260"/>
            <ac:spMk id="3" creationId="{5E708D84-0B8C-4A41-B4D6-8F9490A63511}"/>
          </ac:spMkLst>
        </pc:spChg>
      </pc:sldChg>
      <pc:sldChg chg="addSp modSp">
        <pc:chgData name="CHARLTON ELIZABETH" userId="ed2c7363-624f-4001-af6b-6e4fe19ada12" providerId="ADAL" clId="{00100683-85D4-4079-88BC-09E135D73814}" dt="2018-01-04T16:23:01.603" v="823" actId="113"/>
        <pc:sldMkLst>
          <pc:docMk/>
          <pc:sldMk cId="15109907" sldId="261"/>
        </pc:sldMkLst>
        <pc:spChg chg="mod">
          <ac:chgData name="CHARLTON ELIZABETH" userId="ed2c7363-624f-4001-af6b-6e4fe19ada12" providerId="ADAL" clId="{00100683-85D4-4079-88BC-09E135D73814}" dt="2018-01-04T16:22:52.587" v="821" actId="1076"/>
          <ac:spMkLst>
            <pc:docMk/>
            <pc:sldMk cId="15109907" sldId="261"/>
            <ac:spMk id="3" creationId="{6492114C-FFE2-4A87-A8A5-7E4E0922ED86}"/>
          </ac:spMkLst>
        </pc:spChg>
        <pc:graphicFrameChg chg="add mod modGraphic">
          <ac:chgData name="CHARLTON ELIZABETH" userId="ed2c7363-624f-4001-af6b-6e4fe19ada12" providerId="ADAL" clId="{00100683-85D4-4079-88BC-09E135D73814}" dt="2018-01-04T16:23:01.603" v="823" actId="113"/>
          <ac:graphicFrameMkLst>
            <pc:docMk/>
            <pc:sldMk cId="15109907" sldId="261"/>
            <ac:graphicFrameMk id="4" creationId="{6D877A6F-9C80-4067-8D39-CF51DCE9BE52}"/>
          </ac:graphicFrameMkLst>
        </pc:graphicFrameChg>
      </pc:sldChg>
      <pc:sldChg chg="delSp modSp setBg">
        <pc:chgData name="CHARLTON ELIZABETH" userId="ed2c7363-624f-4001-af6b-6e4fe19ada12" providerId="ADAL" clId="{00100683-85D4-4079-88BC-09E135D73814}" dt="2018-01-03T14:11:06.653" v="33" actId="1076"/>
        <pc:sldMkLst>
          <pc:docMk/>
          <pc:sldMk cId="1655087479" sldId="263"/>
        </pc:sldMkLst>
        <pc:spChg chg="mod">
          <ac:chgData name="CHARLTON ELIZABETH" userId="ed2c7363-624f-4001-af6b-6e4fe19ada12" providerId="ADAL" clId="{00100683-85D4-4079-88BC-09E135D73814}" dt="2018-01-03T14:11:06.653" v="33" actId="1076"/>
          <ac:spMkLst>
            <pc:docMk/>
            <pc:sldMk cId="1655087479" sldId="263"/>
            <ac:spMk id="2" creationId="{B88E2A72-19A7-4E2C-8625-008756D56CEB}"/>
          </ac:spMkLst>
        </pc:spChg>
        <pc:spChg chg="del">
          <ac:chgData name="CHARLTON ELIZABETH" userId="ed2c7363-624f-4001-af6b-6e4fe19ada12" providerId="ADAL" clId="{00100683-85D4-4079-88BC-09E135D73814}" dt="2018-01-03T14:11:03.039" v="32" actId="478"/>
          <ac:spMkLst>
            <pc:docMk/>
            <pc:sldMk cId="1655087479" sldId="263"/>
            <ac:spMk id="3" creationId="{EA068896-ED23-478A-9231-3027240EB75B}"/>
          </ac:spMkLst>
        </pc:spChg>
      </pc:sldChg>
      <pc:sldChg chg="modSp">
        <pc:chgData name="CHARLTON ELIZABETH" userId="ed2c7363-624f-4001-af6b-6e4fe19ada12" providerId="ADAL" clId="{00100683-85D4-4079-88BC-09E135D73814}" dt="2018-01-08T15:06:50.816" v="1664" actId="20577"/>
        <pc:sldMkLst>
          <pc:docMk/>
          <pc:sldMk cId="1795797967" sldId="264"/>
        </pc:sldMkLst>
        <pc:spChg chg="mod">
          <ac:chgData name="CHARLTON ELIZABETH" userId="ed2c7363-624f-4001-af6b-6e4fe19ada12" providerId="ADAL" clId="{00100683-85D4-4079-88BC-09E135D73814}" dt="2018-01-08T15:06:50.816" v="1664" actId="20577"/>
          <ac:spMkLst>
            <pc:docMk/>
            <pc:sldMk cId="1795797967" sldId="264"/>
            <ac:spMk id="3" creationId="{8DB6F788-C1FB-41B1-A15D-AD524E6D885D}"/>
          </ac:spMkLst>
        </pc:spChg>
      </pc:sldChg>
      <pc:sldChg chg="modSp">
        <pc:chgData name="CHARLTON ELIZABETH" userId="ed2c7363-624f-4001-af6b-6e4fe19ada12" providerId="ADAL" clId="{00100683-85D4-4079-88BC-09E135D73814}" dt="2018-01-08T15:07:27.481" v="1730" actId="255"/>
        <pc:sldMkLst>
          <pc:docMk/>
          <pc:sldMk cId="1856267800" sldId="265"/>
        </pc:sldMkLst>
        <pc:spChg chg="mod">
          <ac:chgData name="CHARLTON ELIZABETH" userId="ed2c7363-624f-4001-af6b-6e4fe19ada12" providerId="ADAL" clId="{00100683-85D4-4079-88BC-09E135D73814}" dt="2018-01-08T15:07:27.481" v="1730" actId="255"/>
          <ac:spMkLst>
            <pc:docMk/>
            <pc:sldMk cId="1856267800" sldId="265"/>
            <ac:spMk id="3" creationId="{55F7A1DF-CA4F-4B3C-AFAE-FD576EE48C69}"/>
          </ac:spMkLst>
        </pc:spChg>
      </pc:sldChg>
      <pc:sldChg chg="delSp modSp setBg">
        <pc:chgData name="CHARLTON ELIZABETH" userId="ed2c7363-624f-4001-af6b-6e4fe19ada12" providerId="ADAL" clId="{00100683-85D4-4079-88BC-09E135D73814}" dt="2018-01-03T14:10:51.468" v="23" actId="1076"/>
        <pc:sldMkLst>
          <pc:docMk/>
          <pc:sldMk cId="901561156" sldId="266"/>
        </pc:sldMkLst>
        <pc:spChg chg="mod">
          <ac:chgData name="CHARLTON ELIZABETH" userId="ed2c7363-624f-4001-af6b-6e4fe19ada12" providerId="ADAL" clId="{00100683-85D4-4079-88BC-09E135D73814}" dt="2018-01-03T14:10:51.468" v="23" actId="1076"/>
          <ac:spMkLst>
            <pc:docMk/>
            <pc:sldMk cId="901561156" sldId="266"/>
            <ac:spMk id="2" creationId="{933C7564-6CCE-4CFF-9F5D-074A8021C2F4}"/>
          </ac:spMkLst>
        </pc:spChg>
        <pc:spChg chg="del">
          <ac:chgData name="CHARLTON ELIZABETH" userId="ed2c7363-624f-4001-af6b-6e4fe19ada12" providerId="ADAL" clId="{00100683-85D4-4079-88BC-09E135D73814}" dt="2018-01-03T14:10:48.106" v="22" actId="478"/>
          <ac:spMkLst>
            <pc:docMk/>
            <pc:sldMk cId="901561156" sldId="266"/>
            <ac:spMk id="3" creationId="{8D988E25-224B-4086-B216-4F595EAF4EB2}"/>
          </ac:spMkLst>
        </pc:spChg>
      </pc:sldChg>
      <pc:sldChg chg="modSp">
        <pc:chgData name="CHARLTON ELIZABETH" userId="ed2c7363-624f-4001-af6b-6e4fe19ada12" providerId="ADAL" clId="{00100683-85D4-4079-88BC-09E135D73814}" dt="2018-01-08T15:05:50.422" v="1512" actId="122"/>
        <pc:sldMkLst>
          <pc:docMk/>
          <pc:sldMk cId="1875187324" sldId="267"/>
        </pc:sldMkLst>
        <pc:spChg chg="mod">
          <ac:chgData name="CHARLTON ELIZABETH" userId="ed2c7363-624f-4001-af6b-6e4fe19ada12" providerId="ADAL" clId="{00100683-85D4-4079-88BC-09E135D73814}" dt="2018-01-08T15:05:50.422" v="1512" actId="122"/>
          <ac:spMkLst>
            <pc:docMk/>
            <pc:sldMk cId="1875187324" sldId="267"/>
            <ac:spMk id="3" creationId="{7FD623D5-57C8-4208-B04B-4F51EBCEFA16}"/>
          </ac:spMkLst>
        </pc:spChg>
      </pc:sldChg>
      <pc:sldChg chg="modSp">
        <pc:chgData name="CHARLTON ELIZABETH" userId="ed2c7363-624f-4001-af6b-6e4fe19ada12" providerId="ADAL" clId="{00100683-85D4-4079-88BC-09E135D73814}" dt="2018-01-08T15:05:59.771" v="1540" actId="20577"/>
        <pc:sldMkLst>
          <pc:docMk/>
          <pc:sldMk cId="116717571" sldId="268"/>
        </pc:sldMkLst>
        <pc:spChg chg="mod">
          <ac:chgData name="CHARLTON ELIZABETH" userId="ed2c7363-624f-4001-af6b-6e4fe19ada12" providerId="ADAL" clId="{00100683-85D4-4079-88BC-09E135D73814}" dt="2018-01-08T15:05:59.771" v="1540" actId="20577"/>
          <ac:spMkLst>
            <pc:docMk/>
            <pc:sldMk cId="116717571" sldId="268"/>
            <ac:spMk id="3" creationId="{4C118742-56BD-4162-AAE4-E194F3E65861}"/>
          </ac:spMkLst>
        </pc:spChg>
      </pc:sldChg>
      <pc:sldChg chg="delSp modSp setBg">
        <pc:chgData name="CHARLTON ELIZABETH" userId="ed2c7363-624f-4001-af6b-6e4fe19ada12" providerId="ADAL" clId="{00100683-85D4-4079-88BC-09E135D73814}" dt="2018-01-03T14:10:31.707" v="11" actId="1076"/>
        <pc:sldMkLst>
          <pc:docMk/>
          <pc:sldMk cId="2632025555" sldId="269"/>
        </pc:sldMkLst>
        <pc:spChg chg="mod">
          <ac:chgData name="CHARLTON ELIZABETH" userId="ed2c7363-624f-4001-af6b-6e4fe19ada12" providerId="ADAL" clId="{00100683-85D4-4079-88BC-09E135D73814}" dt="2018-01-03T14:10:31.707" v="11" actId="1076"/>
          <ac:spMkLst>
            <pc:docMk/>
            <pc:sldMk cId="2632025555" sldId="269"/>
            <ac:spMk id="2" creationId="{C042BDC3-ECCA-46BB-9883-1B17AF555894}"/>
          </ac:spMkLst>
        </pc:spChg>
        <pc:spChg chg="del">
          <ac:chgData name="CHARLTON ELIZABETH" userId="ed2c7363-624f-4001-af6b-6e4fe19ada12" providerId="ADAL" clId="{00100683-85D4-4079-88BC-09E135D73814}" dt="2018-01-03T14:10:28.623" v="10" actId="478"/>
          <ac:spMkLst>
            <pc:docMk/>
            <pc:sldMk cId="2632025555" sldId="269"/>
            <ac:spMk id="3" creationId="{0ECF8412-4BA1-4E4A-A183-80BEA3B73A8D}"/>
          </ac:spMkLst>
        </pc:spChg>
      </pc:sldChg>
      <pc:sldChg chg="modSp">
        <pc:chgData name="CHARLTON ELIZABETH" userId="ed2c7363-624f-4001-af6b-6e4fe19ada12" providerId="ADAL" clId="{00100683-85D4-4079-88BC-09E135D73814}" dt="2018-01-08T15:09:03.702" v="1893" actId="20577"/>
        <pc:sldMkLst>
          <pc:docMk/>
          <pc:sldMk cId="23775709" sldId="270"/>
        </pc:sldMkLst>
        <pc:spChg chg="mod">
          <ac:chgData name="CHARLTON ELIZABETH" userId="ed2c7363-624f-4001-af6b-6e4fe19ada12" providerId="ADAL" clId="{00100683-85D4-4079-88BC-09E135D73814}" dt="2018-01-08T15:09:03.702" v="1893" actId="20577"/>
          <ac:spMkLst>
            <pc:docMk/>
            <pc:sldMk cId="23775709" sldId="270"/>
            <ac:spMk id="3" creationId="{443D08E3-9D12-4078-A200-C52AF3D2BF46}"/>
          </ac:spMkLst>
        </pc:spChg>
      </pc:sldChg>
      <pc:sldChg chg="modSp">
        <pc:chgData name="CHARLTON ELIZABETH" userId="ed2c7363-624f-4001-af6b-6e4fe19ada12" providerId="ADAL" clId="{00100683-85D4-4079-88BC-09E135D73814}" dt="2018-01-08T15:08:22.408" v="1748" actId="20577"/>
        <pc:sldMkLst>
          <pc:docMk/>
          <pc:sldMk cId="3468103408" sldId="271"/>
        </pc:sldMkLst>
        <pc:spChg chg="mod">
          <ac:chgData name="CHARLTON ELIZABETH" userId="ed2c7363-624f-4001-af6b-6e4fe19ada12" providerId="ADAL" clId="{00100683-85D4-4079-88BC-09E135D73814}" dt="2018-01-08T15:08:22.408" v="1748" actId="20577"/>
          <ac:spMkLst>
            <pc:docMk/>
            <pc:sldMk cId="3468103408" sldId="271"/>
            <ac:spMk id="3" creationId="{BF93AE2D-C7F8-4FFE-BFDB-8CE70D849AF7}"/>
          </ac:spMkLst>
        </pc:spChg>
      </pc:sldChg>
      <pc:sldChg chg="addSp modSp add">
        <pc:chgData name="CHARLTON ELIZABETH" userId="ed2c7363-624f-4001-af6b-6e4fe19ada12" providerId="ADAL" clId="{00100683-85D4-4079-88BC-09E135D73814}" dt="2018-01-03T18:01:01.210" v="619" actId="1076"/>
        <pc:sldMkLst>
          <pc:docMk/>
          <pc:sldMk cId="2571589269" sldId="276"/>
        </pc:sldMkLst>
        <pc:spChg chg="mod">
          <ac:chgData name="CHARLTON ELIZABETH" userId="ed2c7363-624f-4001-af6b-6e4fe19ada12" providerId="ADAL" clId="{00100683-85D4-4079-88BC-09E135D73814}" dt="2018-01-03T18:00:51.797" v="618" actId="122"/>
          <ac:spMkLst>
            <pc:docMk/>
            <pc:sldMk cId="2571589269" sldId="276"/>
            <ac:spMk id="2" creationId="{D079DDAB-B64B-4DF6-81B3-0D1A50FC75ED}"/>
          </ac:spMkLst>
        </pc:spChg>
        <pc:spChg chg="mod">
          <ac:chgData name="CHARLTON ELIZABETH" userId="ed2c7363-624f-4001-af6b-6e4fe19ada12" providerId="ADAL" clId="{00100683-85D4-4079-88BC-09E135D73814}" dt="2018-01-03T18:00:34.113" v="613" actId="1076"/>
          <ac:spMkLst>
            <pc:docMk/>
            <pc:sldMk cId="2571589269" sldId="276"/>
            <ac:spMk id="3" creationId="{6B9E54BD-E2F5-4743-A3E7-CE54F1485B50}"/>
          </ac:spMkLst>
        </pc:spChg>
        <pc:picChg chg="add mod">
          <ac:chgData name="CHARLTON ELIZABETH" userId="ed2c7363-624f-4001-af6b-6e4fe19ada12" providerId="ADAL" clId="{00100683-85D4-4079-88BC-09E135D73814}" dt="2018-01-03T18:01:01.210" v="619" actId="1076"/>
          <ac:picMkLst>
            <pc:docMk/>
            <pc:sldMk cId="2571589269" sldId="276"/>
            <ac:picMk id="4" creationId="{EFCBCC15-E808-45FA-A2BF-8ED6151753C6}"/>
          </ac:picMkLst>
        </pc:picChg>
      </pc:sldChg>
      <pc:sldChg chg="modSp add modAnim">
        <pc:chgData name="CHARLTON ELIZABETH" userId="ed2c7363-624f-4001-af6b-6e4fe19ada12" providerId="ADAL" clId="{00100683-85D4-4079-88BC-09E135D73814}" dt="2018-01-03T18:02:21.104" v="621" actId="27636"/>
        <pc:sldMkLst>
          <pc:docMk/>
          <pc:sldMk cId="1580159799" sldId="277"/>
        </pc:sldMkLst>
        <pc:spChg chg="mod">
          <ac:chgData name="CHARLTON ELIZABETH" userId="ed2c7363-624f-4001-af6b-6e4fe19ada12" providerId="ADAL" clId="{00100683-85D4-4079-88BC-09E135D73814}" dt="2018-01-03T15:17:37.312" v="346" actId="20577"/>
          <ac:spMkLst>
            <pc:docMk/>
            <pc:sldMk cId="1580159799" sldId="277"/>
            <ac:spMk id="2" creationId="{C581527B-EF5F-46EF-8630-DDB42DB6E819}"/>
          </ac:spMkLst>
        </pc:spChg>
        <pc:spChg chg="mod">
          <ac:chgData name="CHARLTON ELIZABETH" userId="ed2c7363-624f-4001-af6b-6e4fe19ada12" providerId="ADAL" clId="{00100683-85D4-4079-88BC-09E135D73814}" dt="2018-01-03T16:46:15.887" v="570" actId="20577"/>
          <ac:spMkLst>
            <pc:docMk/>
            <pc:sldMk cId="1580159799" sldId="277"/>
            <ac:spMk id="3" creationId="{D49F2047-3D98-42CA-99ED-2EEE37A07B63}"/>
          </ac:spMkLst>
        </pc:spChg>
      </pc:sldChg>
      <pc:sldChg chg="modSp add del">
        <pc:chgData name="CHARLTON ELIZABETH" userId="ed2c7363-624f-4001-af6b-6e4fe19ada12" providerId="ADAL" clId="{00100683-85D4-4079-88BC-09E135D73814}" dt="2018-01-08T15:04:39.456" v="1437" actId="2696"/>
        <pc:sldMkLst>
          <pc:docMk/>
          <pc:sldMk cId="2320460410" sldId="279"/>
        </pc:sldMkLst>
        <pc:spChg chg="mod">
          <ac:chgData name="CHARLTON ELIZABETH" userId="ed2c7363-624f-4001-af6b-6e4fe19ada12" providerId="ADAL" clId="{00100683-85D4-4079-88BC-09E135D73814}" dt="2018-01-04T16:23:17.338" v="848" actId="20577"/>
          <ac:spMkLst>
            <pc:docMk/>
            <pc:sldMk cId="2320460410" sldId="279"/>
            <ac:spMk id="2" creationId="{037D8791-6C4A-4D3E-9571-28F46B6236C4}"/>
          </ac:spMkLst>
        </pc:spChg>
      </pc:sldChg>
      <pc:sldChg chg="modSp add del">
        <pc:chgData name="CHARLTON ELIZABETH" userId="ed2c7363-624f-4001-af6b-6e4fe19ada12" providerId="ADAL" clId="{00100683-85D4-4079-88BC-09E135D73814}" dt="2018-01-08T15:04:39.193" v="1433" actId="2696"/>
        <pc:sldMkLst>
          <pc:docMk/>
          <pc:sldMk cId="1642024302" sldId="280"/>
        </pc:sldMkLst>
        <pc:spChg chg="mod">
          <ac:chgData name="CHARLTON ELIZABETH" userId="ed2c7363-624f-4001-af6b-6e4fe19ada12" providerId="ADAL" clId="{00100683-85D4-4079-88BC-09E135D73814}" dt="2018-01-04T16:23:23.760" v="867" actId="20577"/>
          <ac:spMkLst>
            <pc:docMk/>
            <pc:sldMk cId="1642024302" sldId="280"/>
            <ac:spMk id="2" creationId="{DAA68DCD-23D8-47F7-8B4A-83F50B81F82D}"/>
          </ac:spMkLst>
        </pc:spChg>
      </pc:sldChg>
      <pc:sldChg chg="addSp delSp modSp add del">
        <pc:chgData name="CHARLTON ELIZABETH" userId="ed2c7363-624f-4001-af6b-6e4fe19ada12" providerId="ADAL" clId="{00100683-85D4-4079-88BC-09E135D73814}" dt="2018-01-08T15:04:39.170" v="1432" actId="2696"/>
        <pc:sldMkLst>
          <pc:docMk/>
          <pc:sldMk cId="847882036" sldId="281"/>
        </pc:sldMkLst>
        <pc:spChg chg="mod">
          <ac:chgData name="CHARLTON ELIZABETH" userId="ed2c7363-624f-4001-af6b-6e4fe19ada12" providerId="ADAL" clId="{00100683-85D4-4079-88BC-09E135D73814}" dt="2018-01-04T16:23:40.135" v="881" actId="5793"/>
          <ac:spMkLst>
            <pc:docMk/>
            <pc:sldMk cId="847882036" sldId="281"/>
            <ac:spMk id="2" creationId="{7969947D-F3B9-4D8B-A9B0-E2345E5C7C41}"/>
          </ac:spMkLst>
        </pc:spChg>
        <pc:spChg chg="del">
          <ac:chgData name="CHARLTON ELIZABETH" userId="ed2c7363-624f-4001-af6b-6e4fe19ada12" providerId="ADAL" clId="{00100683-85D4-4079-88BC-09E135D73814}" dt="2018-01-04T16:24:39.528" v="882" actId="27636"/>
          <ac:spMkLst>
            <pc:docMk/>
            <pc:sldMk cId="847882036" sldId="281"/>
            <ac:spMk id="3" creationId="{58618EC4-1F27-4D40-A9E6-5C4A0BB9A467}"/>
          </ac:spMkLst>
        </pc:spChg>
        <pc:spChg chg="add mod">
          <ac:chgData name="CHARLTON ELIZABETH" userId="ed2c7363-624f-4001-af6b-6e4fe19ada12" providerId="ADAL" clId="{00100683-85D4-4079-88BC-09E135D73814}" dt="2018-01-04T16:29:30.341" v="1366" actId="1076"/>
          <ac:spMkLst>
            <pc:docMk/>
            <pc:sldMk cId="847882036" sldId="281"/>
            <ac:spMk id="4" creationId="{CE5621EA-00BE-4C6F-BD8D-49D86E790253}"/>
          </ac:spMkLst>
        </pc:spChg>
        <pc:spChg chg="add mod">
          <ac:chgData name="CHARLTON ELIZABETH" userId="ed2c7363-624f-4001-af6b-6e4fe19ada12" providerId="ADAL" clId="{00100683-85D4-4079-88BC-09E135D73814}" dt="2018-01-04T16:29:50.095" v="1429" actId="20577"/>
          <ac:spMkLst>
            <pc:docMk/>
            <pc:sldMk cId="847882036" sldId="281"/>
            <ac:spMk id="5" creationId="{8A9D4D73-0E9D-481A-A3CB-3C2E21C7C869}"/>
          </ac:spMkLst>
        </pc:spChg>
        <pc:spChg chg="add mod">
          <ac:chgData name="CHARLTON ELIZABETH" userId="ed2c7363-624f-4001-af6b-6e4fe19ada12" providerId="ADAL" clId="{00100683-85D4-4079-88BC-09E135D73814}" dt="2018-01-04T16:29:01.986" v="1357" actId="1076"/>
          <ac:spMkLst>
            <pc:docMk/>
            <pc:sldMk cId="847882036" sldId="281"/>
            <ac:spMk id="6" creationId="{DCBFE6F9-A3DE-4552-A6E4-54BCC3623C4E}"/>
          </ac:spMkLst>
        </pc:spChg>
        <pc:spChg chg="add mod">
          <ac:chgData name="CHARLTON ELIZABETH" userId="ed2c7363-624f-4001-af6b-6e4fe19ada12" providerId="ADAL" clId="{00100683-85D4-4079-88BC-09E135D73814}" dt="2018-01-04T16:29:50.244" v="1431" actId="27636"/>
          <ac:spMkLst>
            <pc:docMk/>
            <pc:sldMk cId="847882036" sldId="281"/>
            <ac:spMk id="7" creationId="{44EC14C8-A225-4274-ABA7-B87CD0EA528B}"/>
          </ac:spMkLst>
        </pc:spChg>
      </pc:sldChg>
      <pc:sldChg chg="del">
        <pc:chgData name="CHARLTON ELIZABETH" userId="ed2c7363-624f-4001-af6b-6e4fe19ada12" providerId="ADAL" clId="{00100683-85D4-4079-88BC-09E135D73814}" dt="2018-01-08T15:04:39.239" v="1435" actId="2696"/>
        <pc:sldMkLst>
          <pc:docMk/>
          <pc:sldMk cId="1960073851" sldId="283"/>
        </pc:sldMkLst>
      </pc:sldChg>
      <pc:sldChg chg="del">
        <pc:chgData name="CHARLTON ELIZABETH" userId="ed2c7363-624f-4001-af6b-6e4fe19ada12" providerId="ADAL" clId="{00100683-85D4-4079-88BC-09E135D73814}" dt="2018-01-08T15:04:39.208" v="1434" actId="2696"/>
        <pc:sldMkLst>
          <pc:docMk/>
          <pc:sldMk cId="143058510" sldId="284"/>
        </pc:sldMkLst>
      </pc:sldChg>
      <pc:sldChg chg="del">
        <pc:chgData name="CHARLTON ELIZABETH" userId="ed2c7363-624f-4001-af6b-6e4fe19ada12" providerId="ADAL" clId="{00100683-85D4-4079-88BC-09E135D73814}" dt="2018-01-08T15:04:39.440" v="1436" actId="2696"/>
        <pc:sldMkLst>
          <pc:docMk/>
          <pc:sldMk cId="2170519143" sldId="285"/>
        </pc:sldMkLst>
      </pc:sldChg>
      <pc:sldChg chg="ord">
        <pc:chgData name="CHARLTON ELIZABETH" userId="ed2c7363-624f-4001-af6b-6e4fe19ada12" providerId="ADAL" clId="{00100683-85D4-4079-88BC-09E135D73814}" dt="2018-01-08T15:06:12.254" v="1542" actId="20577"/>
        <pc:sldMkLst>
          <pc:docMk/>
          <pc:sldMk cId="2024543966" sldId="286"/>
        </pc:sldMkLst>
      </pc:sldChg>
      <pc:sldChg chg="ord">
        <pc:chgData name="CHARLTON ELIZABETH" userId="ed2c7363-624f-4001-af6b-6e4fe19ada12" providerId="ADAL" clId="{00100683-85D4-4079-88BC-09E135D73814}" dt="2018-01-08T15:06:05.856" v="1541" actId="20577"/>
        <pc:sldMkLst>
          <pc:docMk/>
          <pc:sldMk cId="3140202914" sldId="287"/>
        </pc:sldMkLst>
      </pc:sldChg>
      <pc:sldChg chg="modSp add">
        <pc:chgData name="CHARLTON ELIZABETH" userId="ed2c7363-624f-4001-af6b-6e4fe19ada12" providerId="ADAL" clId="{00100683-85D4-4079-88BC-09E135D73814}" dt="2018-01-08T15:07:39.723" v="1742" actId="20577"/>
        <pc:sldMkLst>
          <pc:docMk/>
          <pc:sldMk cId="1119624041" sldId="290"/>
        </pc:sldMkLst>
        <pc:spChg chg="mod">
          <ac:chgData name="CHARLTON ELIZABETH" userId="ed2c7363-624f-4001-af6b-6e4fe19ada12" providerId="ADAL" clId="{00100683-85D4-4079-88BC-09E135D73814}" dt="2018-01-08T15:04:44.743" v="1439" actId="27636"/>
          <ac:spMkLst>
            <pc:docMk/>
            <pc:sldMk cId="1119624041" sldId="290"/>
            <ac:spMk id="5" creationId="{8A9D4D73-0E9D-481A-A3CB-3C2E21C7C869}"/>
          </ac:spMkLst>
        </pc:spChg>
        <pc:spChg chg="mod">
          <ac:chgData name="CHARLTON ELIZABETH" userId="ed2c7363-624f-4001-af6b-6e4fe19ada12" providerId="ADAL" clId="{00100683-85D4-4079-88BC-09E135D73814}" dt="2018-01-08T15:07:39.723" v="1742" actId="20577"/>
          <ac:spMkLst>
            <pc:docMk/>
            <pc:sldMk cId="1119624041" sldId="290"/>
            <ac:spMk id="7" creationId="{44EC14C8-A225-4274-ABA7-B87CD0EA528B}"/>
          </ac:spMkLst>
        </pc:spChg>
      </pc:sldChg>
      <pc:sldChg chg="add">
        <pc:chgData name="CHARLTON ELIZABETH" userId="ed2c7363-624f-4001-af6b-6e4fe19ada12" providerId="ADAL" clId="{00100683-85D4-4079-88BC-09E135D73814}" dt="2018-01-08T15:04:44.574" v="1438" actId="20577"/>
        <pc:sldMkLst>
          <pc:docMk/>
          <pc:sldMk cId="857926264" sldId="291"/>
        </pc:sldMkLst>
      </pc:sldChg>
      <pc:sldChg chg="add">
        <pc:chgData name="CHARLTON ELIZABETH" userId="ed2c7363-624f-4001-af6b-6e4fe19ada12" providerId="ADAL" clId="{00100683-85D4-4079-88BC-09E135D73814}" dt="2018-01-08T15:04:44.574" v="1438" actId="20577"/>
        <pc:sldMkLst>
          <pc:docMk/>
          <pc:sldMk cId="4257159269" sldId="292"/>
        </pc:sldMkLst>
      </pc:sldChg>
      <pc:sldChg chg="add">
        <pc:chgData name="CHARLTON ELIZABETH" userId="ed2c7363-624f-4001-af6b-6e4fe19ada12" providerId="ADAL" clId="{00100683-85D4-4079-88BC-09E135D73814}" dt="2018-01-08T15:04:44.574" v="1438" actId="20577"/>
        <pc:sldMkLst>
          <pc:docMk/>
          <pc:sldMk cId="2945793335" sldId="293"/>
        </pc:sldMkLst>
      </pc:sldChg>
      <pc:sldChg chg="add">
        <pc:chgData name="CHARLTON ELIZABETH" userId="ed2c7363-624f-4001-af6b-6e4fe19ada12" providerId="ADAL" clId="{00100683-85D4-4079-88BC-09E135D73814}" dt="2018-01-08T15:04:44.574" v="1438" actId="20577"/>
        <pc:sldMkLst>
          <pc:docMk/>
          <pc:sldMk cId="4223151911" sldId="294"/>
        </pc:sldMkLst>
      </pc:sldChg>
      <pc:sldChg chg="add">
        <pc:chgData name="CHARLTON ELIZABETH" userId="ed2c7363-624f-4001-af6b-6e4fe19ada12" providerId="ADAL" clId="{00100683-85D4-4079-88BC-09E135D73814}" dt="2018-01-08T15:04:44.574" v="1438" actId="20577"/>
        <pc:sldMkLst>
          <pc:docMk/>
          <pc:sldMk cId="1633595905" sldId="295"/>
        </pc:sldMkLst>
      </pc:sldChg>
      <pc:sldChg chg="modSp add">
        <pc:chgData name="CHARLTON ELIZABETH" userId="ed2c7363-624f-4001-af6b-6e4fe19ada12" providerId="ADAL" clId="{00100683-85D4-4079-88BC-09E135D73814}" dt="2018-01-08T15:09:31.738" v="1907" actId="20577"/>
        <pc:sldMkLst>
          <pc:docMk/>
          <pc:sldMk cId="1042834865" sldId="296"/>
        </pc:sldMkLst>
        <pc:spChg chg="mod">
          <ac:chgData name="CHARLTON ELIZABETH" userId="ed2c7363-624f-4001-af6b-6e4fe19ada12" providerId="ADAL" clId="{00100683-85D4-4079-88BC-09E135D73814}" dt="2018-01-08T15:09:31.738" v="1907" actId="20577"/>
          <ac:spMkLst>
            <pc:docMk/>
            <pc:sldMk cId="1042834865" sldId="296"/>
            <ac:spMk id="2" creationId="{5B92FD17-437D-48FE-9E15-8B2948283E7E}"/>
          </ac:spMkLst>
        </pc:spChg>
      </pc:sldChg>
    </pc:docChg>
  </pc:docChgLst>
  <pc:docChgLst>
    <pc:chgData name="CHARLTON ELIZABETH" userId="10033FFF988933F2@LIVE.COM" providerId="AD" clId="Web-{C0819052-F096-42F6-90FE-C6EAC17372D2}"/>
    <pc:docChg chg="addSld modSld modSection">
      <pc:chgData name="CHARLTON ELIZABETH" userId="10033FFF988933F2@LIVE.COM" providerId="AD" clId="Web-{C0819052-F096-42F6-90FE-C6EAC17372D2}" dt="2018-01-01T20:18:54.178" v="176"/>
      <pc:docMkLst>
        <pc:docMk/>
      </pc:docMkLst>
      <pc:sldChg chg="modSp">
        <pc:chgData name="CHARLTON ELIZABETH" userId="10033FFF988933F2@LIVE.COM" providerId="AD" clId="Web-{C0819052-F096-42F6-90FE-C6EAC17372D2}" dt="2018-01-01T20:15:04.944" v="35"/>
        <pc:sldMkLst>
          <pc:docMk/>
          <pc:sldMk cId="109857222" sldId="256"/>
        </pc:sldMkLst>
        <pc:spChg chg="mod">
          <ac:chgData name="CHARLTON ELIZABETH" userId="10033FFF988933F2@LIVE.COM" providerId="AD" clId="Web-{C0819052-F096-42F6-90FE-C6EAC17372D2}" dt="2018-01-01T20:15:04.944" v="35"/>
          <ac:spMkLst>
            <pc:docMk/>
            <pc:sldMk cId="109857222" sldId="256"/>
            <ac:spMk id="2" creationId="{00000000-0000-0000-0000-000000000000}"/>
          </ac:spMkLst>
        </pc:spChg>
      </pc:sldChg>
      <pc:sldChg chg="modSp new">
        <pc:chgData name="CHARLTON ELIZABETH" userId="10033FFF988933F2@LIVE.COM" providerId="AD" clId="Web-{C0819052-F096-42F6-90FE-C6EAC17372D2}" dt="2018-01-01T20:14:59.819" v="22"/>
        <pc:sldMkLst>
          <pc:docMk/>
          <pc:sldMk cId="523746540" sldId="257"/>
        </pc:sldMkLst>
        <pc:spChg chg="mod">
          <ac:chgData name="CHARLTON ELIZABETH" userId="10033FFF988933F2@LIVE.COM" providerId="AD" clId="Web-{C0819052-F096-42F6-90FE-C6EAC17372D2}" dt="2018-01-01T20:14:59.819" v="22"/>
          <ac:spMkLst>
            <pc:docMk/>
            <pc:sldMk cId="523746540" sldId="257"/>
            <ac:spMk id="2" creationId="{5A94A2C8-884C-4022-8F32-1651086437DA}"/>
          </ac:spMkLst>
        </pc:spChg>
      </pc:sldChg>
      <pc:sldChg chg="modSp new">
        <pc:chgData name="CHARLTON ELIZABETH" userId="10033FFF988933F2@LIVE.COM" providerId="AD" clId="Web-{C0819052-F096-42F6-90FE-C6EAC17372D2}" dt="2018-01-01T20:15:24.602" v="47"/>
        <pc:sldMkLst>
          <pc:docMk/>
          <pc:sldMk cId="927692246" sldId="258"/>
        </pc:sldMkLst>
        <pc:spChg chg="mod">
          <ac:chgData name="CHARLTON ELIZABETH" userId="10033FFF988933F2@LIVE.COM" providerId="AD" clId="Web-{C0819052-F096-42F6-90FE-C6EAC17372D2}" dt="2018-01-01T20:15:24.602" v="47"/>
          <ac:spMkLst>
            <pc:docMk/>
            <pc:sldMk cId="927692246" sldId="258"/>
            <ac:spMk id="2" creationId="{89DE95C8-4F8A-4EB2-BDCE-0C5065B0B9CF}"/>
          </ac:spMkLst>
        </pc:spChg>
      </pc:sldChg>
      <pc:sldChg chg="modSp new">
        <pc:chgData name="CHARLTON ELIZABETH" userId="10033FFF988933F2@LIVE.COM" providerId="AD" clId="Web-{C0819052-F096-42F6-90FE-C6EAC17372D2}" dt="2018-01-01T20:15:21.492" v="43"/>
        <pc:sldMkLst>
          <pc:docMk/>
          <pc:sldMk cId="1489252415" sldId="259"/>
        </pc:sldMkLst>
        <pc:spChg chg="mod">
          <ac:chgData name="CHARLTON ELIZABETH" userId="10033FFF988933F2@LIVE.COM" providerId="AD" clId="Web-{C0819052-F096-42F6-90FE-C6EAC17372D2}" dt="2018-01-01T20:15:21.492" v="43"/>
          <ac:spMkLst>
            <pc:docMk/>
            <pc:sldMk cId="1489252415" sldId="259"/>
            <ac:spMk id="2" creationId="{DFD23924-E263-403B-965E-4592DB81849C}"/>
          </ac:spMkLst>
        </pc:spChg>
      </pc:sldChg>
      <pc:sldChg chg="modSp new">
        <pc:chgData name="CHARLTON ELIZABETH" userId="10033FFF988933F2@LIVE.COM" providerId="AD" clId="Web-{C0819052-F096-42F6-90FE-C6EAC17372D2}" dt="2018-01-01T20:15:32.008" v="51"/>
        <pc:sldMkLst>
          <pc:docMk/>
          <pc:sldMk cId="377304346" sldId="260"/>
        </pc:sldMkLst>
        <pc:spChg chg="mod">
          <ac:chgData name="CHARLTON ELIZABETH" userId="10033FFF988933F2@LIVE.COM" providerId="AD" clId="Web-{C0819052-F096-42F6-90FE-C6EAC17372D2}" dt="2018-01-01T20:15:32.008" v="51"/>
          <ac:spMkLst>
            <pc:docMk/>
            <pc:sldMk cId="377304346" sldId="260"/>
            <ac:spMk id="2" creationId="{CA82608C-BA78-497D-8FF8-9AD000F52263}"/>
          </ac:spMkLst>
        </pc:spChg>
      </pc:sldChg>
      <pc:sldChg chg="modSp new">
        <pc:chgData name="CHARLTON ELIZABETH" userId="10033FFF988933F2@LIVE.COM" providerId="AD" clId="Web-{C0819052-F096-42F6-90FE-C6EAC17372D2}" dt="2018-01-01T20:18:31.178" v="156"/>
        <pc:sldMkLst>
          <pc:docMk/>
          <pc:sldMk cId="15109907" sldId="261"/>
        </pc:sldMkLst>
        <pc:spChg chg="mod">
          <ac:chgData name="CHARLTON ELIZABETH" userId="10033FFF988933F2@LIVE.COM" providerId="AD" clId="Web-{C0819052-F096-42F6-90FE-C6EAC17372D2}" dt="2018-01-01T20:18:31.178" v="156"/>
          <ac:spMkLst>
            <pc:docMk/>
            <pc:sldMk cId="15109907" sldId="261"/>
            <ac:spMk id="2" creationId="{79D97BC8-3D52-4A7A-AE3A-611011044E5C}"/>
          </ac:spMkLst>
        </pc:spChg>
      </pc:sldChg>
      <pc:sldChg chg="modSp new mod modShow">
        <pc:chgData name="CHARLTON ELIZABETH" userId="10033FFF988933F2@LIVE.COM" providerId="AD" clId="Web-{C0819052-F096-42F6-90FE-C6EAC17372D2}" dt="2018-01-01T20:16:11.446" v="78"/>
        <pc:sldMkLst>
          <pc:docMk/>
          <pc:sldMk cId="2455095741" sldId="262"/>
        </pc:sldMkLst>
        <pc:spChg chg="mod">
          <ac:chgData name="CHARLTON ELIZABETH" userId="10033FFF988933F2@LIVE.COM" providerId="AD" clId="Web-{C0819052-F096-42F6-90FE-C6EAC17372D2}" dt="2018-01-01T20:16:11.446" v="78"/>
          <ac:spMkLst>
            <pc:docMk/>
            <pc:sldMk cId="2455095741" sldId="262"/>
            <ac:spMk id="2" creationId="{3CA91742-5365-4673-B85F-B3FEC8D4B1CA}"/>
          </ac:spMkLst>
        </pc:spChg>
      </pc:sldChg>
      <pc:sldChg chg="modSp new">
        <pc:chgData name="CHARLTON ELIZABETH" userId="10033FFF988933F2@LIVE.COM" providerId="AD" clId="Web-{C0819052-F096-42F6-90FE-C6EAC17372D2}" dt="2018-01-01T20:16:18.437" v="84"/>
        <pc:sldMkLst>
          <pc:docMk/>
          <pc:sldMk cId="1655087479" sldId="263"/>
        </pc:sldMkLst>
        <pc:spChg chg="mod">
          <ac:chgData name="CHARLTON ELIZABETH" userId="10033FFF988933F2@LIVE.COM" providerId="AD" clId="Web-{C0819052-F096-42F6-90FE-C6EAC17372D2}" dt="2018-01-01T20:16:18.437" v="84"/>
          <ac:spMkLst>
            <pc:docMk/>
            <pc:sldMk cId="1655087479" sldId="263"/>
            <ac:spMk id="2" creationId="{B88E2A72-19A7-4E2C-8625-008756D56CEB}"/>
          </ac:spMkLst>
        </pc:spChg>
      </pc:sldChg>
      <pc:sldChg chg="modSp new">
        <pc:chgData name="CHARLTON ELIZABETH" userId="10033FFF988933F2@LIVE.COM" providerId="AD" clId="Web-{C0819052-F096-42F6-90FE-C6EAC17372D2}" dt="2018-01-01T20:18:36.881" v="163"/>
        <pc:sldMkLst>
          <pc:docMk/>
          <pc:sldMk cId="1795797967" sldId="264"/>
        </pc:sldMkLst>
        <pc:spChg chg="mod">
          <ac:chgData name="CHARLTON ELIZABETH" userId="10033FFF988933F2@LIVE.COM" providerId="AD" clId="Web-{C0819052-F096-42F6-90FE-C6EAC17372D2}" dt="2018-01-01T20:18:36.881" v="163"/>
          <ac:spMkLst>
            <pc:docMk/>
            <pc:sldMk cId="1795797967" sldId="264"/>
            <ac:spMk id="2" creationId="{CB271221-4A2A-41FA-8FDC-94CFF4589C69}"/>
          </ac:spMkLst>
        </pc:spChg>
      </pc:sldChg>
      <pc:sldChg chg="modSp new">
        <pc:chgData name="CHARLTON ELIZABETH" userId="10033FFF988933F2@LIVE.COM" providerId="AD" clId="Web-{C0819052-F096-42F6-90FE-C6EAC17372D2}" dt="2018-01-01T20:16:34.266" v="103"/>
        <pc:sldMkLst>
          <pc:docMk/>
          <pc:sldMk cId="1856267800" sldId="265"/>
        </pc:sldMkLst>
        <pc:spChg chg="mod">
          <ac:chgData name="CHARLTON ELIZABETH" userId="10033FFF988933F2@LIVE.COM" providerId="AD" clId="Web-{C0819052-F096-42F6-90FE-C6EAC17372D2}" dt="2018-01-01T20:16:34.266" v="103"/>
          <ac:spMkLst>
            <pc:docMk/>
            <pc:sldMk cId="1856267800" sldId="265"/>
            <ac:spMk id="2" creationId="{747AB6F3-5C49-4960-AA2B-F7BA2FBF6228}"/>
          </ac:spMkLst>
        </pc:spChg>
      </pc:sldChg>
      <pc:sldChg chg="modSp new">
        <pc:chgData name="CHARLTON ELIZABETH" userId="10033FFF988933F2@LIVE.COM" providerId="AD" clId="Web-{C0819052-F096-42F6-90FE-C6EAC17372D2}" dt="2018-01-01T20:16:44.453" v="109"/>
        <pc:sldMkLst>
          <pc:docMk/>
          <pc:sldMk cId="901561156" sldId="266"/>
        </pc:sldMkLst>
        <pc:spChg chg="mod">
          <ac:chgData name="CHARLTON ELIZABETH" userId="10033FFF988933F2@LIVE.COM" providerId="AD" clId="Web-{C0819052-F096-42F6-90FE-C6EAC17372D2}" dt="2018-01-01T20:16:44.453" v="109"/>
          <ac:spMkLst>
            <pc:docMk/>
            <pc:sldMk cId="901561156" sldId="266"/>
            <ac:spMk id="2" creationId="{933C7564-6CCE-4CFF-9F5D-074A8021C2F4}"/>
          </ac:spMkLst>
        </pc:spChg>
      </pc:sldChg>
      <pc:sldChg chg="modSp new">
        <pc:chgData name="CHARLTON ELIZABETH" userId="10033FFF988933F2@LIVE.COM" providerId="AD" clId="Web-{C0819052-F096-42F6-90FE-C6EAC17372D2}" dt="2018-01-01T20:18:45.163" v="169"/>
        <pc:sldMkLst>
          <pc:docMk/>
          <pc:sldMk cId="1875187324" sldId="267"/>
        </pc:sldMkLst>
        <pc:spChg chg="mod">
          <ac:chgData name="CHARLTON ELIZABETH" userId="10033FFF988933F2@LIVE.COM" providerId="AD" clId="Web-{C0819052-F096-42F6-90FE-C6EAC17372D2}" dt="2018-01-01T20:18:45.163" v="169"/>
          <ac:spMkLst>
            <pc:docMk/>
            <pc:sldMk cId="1875187324" sldId="267"/>
            <ac:spMk id="2" creationId="{5C969F2C-9379-4DFC-B6D9-4EC13039466D}"/>
          </ac:spMkLst>
        </pc:spChg>
      </pc:sldChg>
      <pc:sldChg chg="modSp new">
        <pc:chgData name="CHARLTON ELIZABETH" userId="10033FFF988933F2@LIVE.COM" providerId="AD" clId="Web-{C0819052-F096-42F6-90FE-C6EAC17372D2}" dt="2018-01-01T20:16:54.985" v="121"/>
        <pc:sldMkLst>
          <pc:docMk/>
          <pc:sldMk cId="116717571" sldId="268"/>
        </pc:sldMkLst>
        <pc:spChg chg="mod">
          <ac:chgData name="CHARLTON ELIZABETH" userId="10033FFF988933F2@LIVE.COM" providerId="AD" clId="Web-{C0819052-F096-42F6-90FE-C6EAC17372D2}" dt="2018-01-01T20:16:54.985" v="121"/>
          <ac:spMkLst>
            <pc:docMk/>
            <pc:sldMk cId="116717571" sldId="268"/>
            <ac:spMk id="2" creationId="{72060D6B-99D0-494E-B3ED-CE86D98B652A}"/>
          </ac:spMkLst>
        </pc:spChg>
      </pc:sldChg>
      <pc:sldChg chg="modSp new">
        <pc:chgData name="CHARLTON ELIZABETH" userId="10033FFF988933F2@LIVE.COM" providerId="AD" clId="Web-{C0819052-F096-42F6-90FE-C6EAC17372D2}" dt="2018-01-01T20:18:19.549" v="151"/>
        <pc:sldMkLst>
          <pc:docMk/>
          <pc:sldMk cId="2632025555" sldId="269"/>
        </pc:sldMkLst>
        <pc:spChg chg="mod">
          <ac:chgData name="CHARLTON ELIZABETH" userId="10033FFF988933F2@LIVE.COM" providerId="AD" clId="Web-{C0819052-F096-42F6-90FE-C6EAC17372D2}" dt="2018-01-01T20:18:19.549" v="151"/>
          <ac:spMkLst>
            <pc:docMk/>
            <pc:sldMk cId="2632025555" sldId="269"/>
            <ac:spMk id="2" creationId="{C042BDC3-ECCA-46BB-9883-1B17AF555894}"/>
          </ac:spMkLst>
        </pc:spChg>
      </pc:sldChg>
      <pc:sldChg chg="modSp new">
        <pc:chgData name="CHARLTON ELIZABETH" userId="10033FFF988933F2@LIVE.COM" providerId="AD" clId="Web-{C0819052-F096-42F6-90FE-C6EAC17372D2}" dt="2018-01-01T20:18:50.803" v="174"/>
        <pc:sldMkLst>
          <pc:docMk/>
          <pc:sldMk cId="23775709" sldId="270"/>
        </pc:sldMkLst>
        <pc:spChg chg="mod">
          <ac:chgData name="CHARLTON ELIZABETH" userId="10033FFF988933F2@LIVE.COM" providerId="AD" clId="Web-{C0819052-F096-42F6-90FE-C6EAC17372D2}" dt="2018-01-01T20:18:50.803" v="174"/>
          <ac:spMkLst>
            <pc:docMk/>
            <pc:sldMk cId="23775709" sldId="270"/>
            <ac:spMk id="2" creationId="{E19B0CFB-07A2-4808-B2FC-8656C19DF48B}"/>
          </ac:spMkLst>
        </pc:spChg>
      </pc:sldChg>
      <pc:sldChg chg="modSp new">
        <pc:chgData name="CHARLTON ELIZABETH" userId="10033FFF988933F2@LIVE.COM" providerId="AD" clId="Web-{C0819052-F096-42F6-90FE-C6EAC17372D2}" dt="2018-01-01T20:18:04.470" v="141"/>
        <pc:sldMkLst>
          <pc:docMk/>
          <pc:sldMk cId="3468103408" sldId="271"/>
        </pc:sldMkLst>
        <pc:spChg chg="mod">
          <ac:chgData name="CHARLTON ELIZABETH" userId="10033FFF988933F2@LIVE.COM" providerId="AD" clId="Web-{C0819052-F096-42F6-90FE-C6EAC17372D2}" dt="2018-01-01T20:18:04.470" v="141"/>
          <ac:spMkLst>
            <pc:docMk/>
            <pc:sldMk cId="3468103408" sldId="271"/>
            <ac:spMk id="2" creationId="{FE95A379-29B9-42AC-9A5D-C78D440E1C9B}"/>
          </ac:spMkLst>
        </pc:spChg>
      </pc:sldChg>
    </pc:docChg>
  </pc:docChgLst>
  <pc:docChgLst>
    <pc:chgData name="CHARLTON ELIZABETH" userId="10033FFF988933F2@LIVE.COM" providerId="AD" clId="Web-{868F94B9-525D-413D-A9D4-C28890F463AA}"/>
    <pc:docChg chg="addSld delSld modSld modSection">
      <pc:chgData name="CHARLTON ELIZABETH" userId="10033FFF988933F2@LIVE.COM" providerId="AD" clId="Web-{868F94B9-525D-413D-A9D4-C28890F463AA}" dt="2018-01-01T20:31:24.064" v="373"/>
      <pc:docMkLst>
        <pc:docMk/>
      </pc:docMkLst>
      <pc:sldChg chg="modSp">
        <pc:chgData name="CHARLTON ELIZABETH" userId="10033FFF988933F2@LIVE.COM" providerId="AD" clId="Web-{868F94B9-525D-413D-A9D4-C28890F463AA}" dt="2018-01-01T20:30:51.110" v="316"/>
        <pc:sldMkLst>
          <pc:docMk/>
          <pc:sldMk cId="1489252415" sldId="259"/>
        </pc:sldMkLst>
        <pc:spChg chg="mod">
          <ac:chgData name="CHARLTON ELIZABETH" userId="10033FFF988933F2@LIVE.COM" providerId="AD" clId="Web-{868F94B9-525D-413D-A9D4-C28890F463AA}" dt="2018-01-01T20:30:51.110" v="316"/>
          <ac:spMkLst>
            <pc:docMk/>
            <pc:sldMk cId="1489252415" sldId="259"/>
            <ac:spMk id="3" creationId="{D0E0DC8A-5AA5-4F92-8A49-1528C2EAAF48}"/>
          </ac:spMkLst>
        </pc:spChg>
      </pc:sldChg>
      <pc:sldChg chg="modSp">
        <pc:chgData name="CHARLTON ELIZABETH" userId="10033FFF988933F2@LIVE.COM" providerId="AD" clId="Web-{868F94B9-525D-413D-A9D4-C28890F463AA}" dt="2018-01-01T20:25:51.688" v="81"/>
        <pc:sldMkLst>
          <pc:docMk/>
          <pc:sldMk cId="2455095741" sldId="262"/>
        </pc:sldMkLst>
        <pc:spChg chg="mod">
          <ac:chgData name="CHARLTON ELIZABETH" userId="10033FFF988933F2@LIVE.COM" providerId="AD" clId="Web-{868F94B9-525D-413D-A9D4-C28890F463AA}" dt="2018-01-01T20:25:51.688" v="81"/>
          <ac:spMkLst>
            <pc:docMk/>
            <pc:sldMk cId="2455095741" sldId="262"/>
            <ac:spMk id="3" creationId="{9491B713-B544-45AC-AA33-81434937B4F6}"/>
          </ac:spMkLst>
        </pc:spChg>
      </pc:sldChg>
      <pc:sldChg chg="modSp">
        <pc:chgData name="CHARLTON ELIZABETH" userId="10033FFF988933F2@LIVE.COM" providerId="AD" clId="Web-{868F94B9-525D-413D-A9D4-C28890F463AA}" dt="2018-01-01T20:26:17.189" v="134"/>
        <pc:sldMkLst>
          <pc:docMk/>
          <pc:sldMk cId="1856267800" sldId="265"/>
        </pc:sldMkLst>
        <pc:spChg chg="mod">
          <ac:chgData name="CHARLTON ELIZABETH" userId="10033FFF988933F2@LIVE.COM" providerId="AD" clId="Web-{868F94B9-525D-413D-A9D4-C28890F463AA}" dt="2018-01-01T20:26:17.189" v="134"/>
          <ac:spMkLst>
            <pc:docMk/>
            <pc:sldMk cId="1856267800" sldId="265"/>
            <ac:spMk id="3" creationId="{55F7A1DF-CA4F-4B3C-AFAE-FD576EE48C69}"/>
          </ac:spMkLst>
        </pc:spChg>
      </pc:sldChg>
      <pc:sldChg chg="modSp">
        <pc:chgData name="CHARLTON ELIZABETH" userId="10033FFF988933F2@LIVE.COM" providerId="AD" clId="Web-{868F94B9-525D-413D-A9D4-C28890F463AA}" dt="2018-01-01T20:26:37.003" v="161"/>
        <pc:sldMkLst>
          <pc:docMk/>
          <pc:sldMk cId="116717571" sldId="268"/>
        </pc:sldMkLst>
        <pc:spChg chg="mod">
          <ac:chgData name="CHARLTON ELIZABETH" userId="10033FFF988933F2@LIVE.COM" providerId="AD" clId="Web-{868F94B9-525D-413D-A9D4-C28890F463AA}" dt="2018-01-01T20:26:37.003" v="161"/>
          <ac:spMkLst>
            <pc:docMk/>
            <pc:sldMk cId="116717571" sldId="268"/>
            <ac:spMk id="3" creationId="{4C118742-56BD-4162-AAE4-E194F3E65861}"/>
          </ac:spMkLst>
        </pc:spChg>
      </pc:sldChg>
      <pc:sldChg chg="modSp">
        <pc:chgData name="CHARLTON ELIZABETH" userId="10033FFF988933F2@LIVE.COM" providerId="AD" clId="Web-{868F94B9-525D-413D-A9D4-C28890F463AA}" dt="2018-01-01T20:27:03.010" v="223"/>
        <pc:sldMkLst>
          <pc:docMk/>
          <pc:sldMk cId="3468103408" sldId="271"/>
        </pc:sldMkLst>
        <pc:spChg chg="mod">
          <ac:chgData name="CHARLTON ELIZABETH" userId="10033FFF988933F2@LIVE.COM" providerId="AD" clId="Web-{868F94B9-525D-413D-A9D4-C28890F463AA}" dt="2018-01-01T20:27:03.010" v="223"/>
          <ac:spMkLst>
            <pc:docMk/>
            <pc:sldMk cId="3468103408" sldId="271"/>
            <ac:spMk id="3" creationId="{BF93AE2D-C7F8-4FFE-BFDB-8CE70D849AF7}"/>
          </ac:spMkLst>
        </pc:spChg>
      </pc:sldChg>
      <pc:sldChg chg="modSp new">
        <pc:chgData name="CHARLTON ELIZABETH" userId="10033FFF988933F2@LIVE.COM" providerId="AD" clId="Web-{868F94B9-525D-413D-A9D4-C28890F463AA}" dt="2018-01-01T20:26:03.454" v="110"/>
        <pc:sldMkLst>
          <pc:docMk/>
          <pc:sldMk cId="3863567237" sldId="272"/>
        </pc:sldMkLst>
        <pc:spChg chg="mod">
          <ac:chgData name="CHARLTON ELIZABETH" userId="10033FFF988933F2@LIVE.COM" providerId="AD" clId="Web-{868F94B9-525D-413D-A9D4-C28890F463AA}" dt="2018-01-01T20:26:03.454" v="110"/>
          <ac:spMkLst>
            <pc:docMk/>
            <pc:sldMk cId="3863567237" sldId="272"/>
            <ac:spMk id="2" creationId="{1505EBE7-EC49-46F6-B8C2-5B7544D5CFAD}"/>
          </ac:spMkLst>
        </pc:spChg>
      </pc:sldChg>
      <pc:sldChg chg="modSp new del">
        <pc:chgData name="CHARLTON ELIZABETH" userId="10033FFF988933F2@LIVE.COM" providerId="AD" clId="Web-{868F94B9-525D-413D-A9D4-C28890F463AA}" dt="2018-01-01T20:29:15.101" v="232"/>
        <pc:sldMkLst>
          <pc:docMk/>
          <pc:sldMk cId="1202542900" sldId="273"/>
        </pc:sldMkLst>
        <pc:spChg chg="mod">
          <ac:chgData name="CHARLTON ELIZABETH" userId="10033FFF988933F2@LIVE.COM" providerId="AD" clId="Web-{868F94B9-525D-413D-A9D4-C28890F463AA}" dt="2018-01-01T20:29:13.304" v="229"/>
          <ac:spMkLst>
            <pc:docMk/>
            <pc:sldMk cId="1202542900" sldId="273"/>
            <ac:spMk id="2" creationId="{9F94B915-089C-4068-8C7C-0A7C6C0194C6}"/>
          </ac:spMkLst>
        </pc:spChg>
      </pc:sldChg>
      <pc:sldChg chg="modSp new addAnim modAnim">
        <pc:chgData name="CHARLTON ELIZABETH" userId="10033FFF988933F2@LIVE.COM" providerId="AD" clId="Web-{868F94B9-525D-413D-A9D4-C28890F463AA}" dt="2018-01-01T20:30:31.797" v="287"/>
        <pc:sldMkLst>
          <pc:docMk/>
          <pc:sldMk cId="4114502289" sldId="273"/>
        </pc:sldMkLst>
        <pc:spChg chg="mod">
          <ac:chgData name="CHARLTON ELIZABETH" userId="10033FFF988933F2@LIVE.COM" providerId="AD" clId="Web-{868F94B9-525D-413D-A9D4-C28890F463AA}" dt="2018-01-01T20:29:48.998" v="258"/>
          <ac:spMkLst>
            <pc:docMk/>
            <pc:sldMk cId="4114502289" sldId="273"/>
            <ac:spMk id="2" creationId="{0ACA6D73-6162-425B-BA8D-D2A2E7F7CD61}"/>
          </ac:spMkLst>
        </pc:spChg>
        <pc:spChg chg="mod">
          <ac:chgData name="CHARLTON ELIZABETH" userId="10033FFF988933F2@LIVE.COM" providerId="AD" clId="Web-{868F94B9-525D-413D-A9D4-C28890F463AA}" dt="2018-01-01T20:30:21.406" v="284"/>
          <ac:spMkLst>
            <pc:docMk/>
            <pc:sldMk cId="4114502289" sldId="273"/>
            <ac:spMk id="3" creationId="{073EECF7-7929-4CF6-A08C-C11C70DB9578}"/>
          </ac:spMkLst>
        </pc:spChg>
      </pc:sldChg>
      <pc:sldChg chg="modSp new">
        <pc:chgData name="CHARLTON ELIZABETH" userId="10033FFF988933F2@LIVE.COM" providerId="AD" clId="Web-{868F94B9-525D-413D-A9D4-C28890F463AA}" dt="2018-01-01T20:31:23.049" v="371"/>
        <pc:sldMkLst>
          <pc:docMk/>
          <pc:sldMk cId="1156592518" sldId="274"/>
        </pc:sldMkLst>
        <pc:spChg chg="mod">
          <ac:chgData name="CHARLTON ELIZABETH" userId="10033FFF988933F2@LIVE.COM" providerId="AD" clId="Web-{868F94B9-525D-413D-A9D4-C28890F463AA}" dt="2018-01-01T20:31:23.049" v="371"/>
          <ac:spMkLst>
            <pc:docMk/>
            <pc:sldMk cId="1156592518" sldId="274"/>
            <ac:spMk id="2" creationId="{54A23542-3BB6-4F5A-9DF1-F48CBEED0A92}"/>
          </ac:spMkLst>
        </pc:spChg>
      </pc:sldChg>
      <pc:sldChg chg="modSp new">
        <pc:chgData name="CHARLTON ELIZABETH" userId="10033FFF988933F2@LIVE.COM" providerId="AD" clId="Web-{868F94B9-525D-413D-A9D4-C28890F463AA}" dt="2018-01-01T20:31:12.892" v="354"/>
        <pc:sldMkLst>
          <pc:docMk/>
          <pc:sldMk cId="2045560086" sldId="275"/>
        </pc:sldMkLst>
        <pc:spChg chg="mod">
          <ac:chgData name="CHARLTON ELIZABETH" userId="10033FFF988933F2@LIVE.COM" providerId="AD" clId="Web-{868F94B9-525D-413D-A9D4-C28890F463AA}" dt="2018-01-01T20:31:12.892" v="354"/>
          <ac:spMkLst>
            <pc:docMk/>
            <pc:sldMk cId="2045560086" sldId="275"/>
            <ac:spMk id="2" creationId="{76851573-F78F-429A-A404-7469412251BD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6pGVR6ZF_2M" TargetMode="Externa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h2oX0zQA67U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9058" y="1479098"/>
            <a:ext cx="9673883" cy="3899803"/>
          </a:xfrm>
        </p:spPr>
        <p:txBody>
          <a:bodyPr>
            <a:normAutofit/>
          </a:bodyPr>
          <a:lstStyle/>
          <a:p>
            <a:r>
              <a:rPr lang="en-US" sz="13800">
                <a:solidFill>
                  <a:schemeClr val="bg1"/>
                </a:solidFill>
              </a:rPr>
              <a:t>Unit 2 </a:t>
            </a:r>
            <a:br>
              <a:rPr lang="en-US" sz="13800">
                <a:solidFill>
                  <a:schemeClr val="bg1"/>
                </a:solidFill>
              </a:rPr>
            </a:br>
            <a:r>
              <a:rPr lang="en-US" sz="13800">
                <a:solidFill>
                  <a:schemeClr val="bg1"/>
                </a:solidFill>
              </a:rPr>
              <a:t>Days 16-20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CA6D73-6162-425B-BA8D-D2A2E7F7C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 Light"/>
              </a:rPr>
              <a:t>Questioning Amp Up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3EECF7-7929-4CF6-A08C-C11C70DB95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pPr marL="514350" indent="-514350">
              <a:buAutoNum type="arabicPeriod"/>
            </a:pPr>
            <a:r>
              <a:rPr lang="en-US" sz="3600">
                <a:cs typeface="Calibri"/>
              </a:rPr>
              <a:t>Make sure you have at least one question for every chapter.</a:t>
            </a:r>
          </a:p>
          <a:p>
            <a:pPr marL="514350" indent="-514350">
              <a:buAutoNum type="arabicPeriod"/>
            </a:pPr>
            <a:r>
              <a:rPr lang="en-US" sz="3600">
                <a:cs typeface="Calibri"/>
              </a:rPr>
              <a:t>Switch with a neighbor.</a:t>
            </a:r>
          </a:p>
          <a:p>
            <a:pPr marL="514350" indent="-514350">
              <a:buAutoNum type="arabicPeriod"/>
            </a:pPr>
            <a:r>
              <a:rPr lang="en-US" sz="3600">
                <a:cs typeface="Calibri"/>
              </a:rPr>
              <a:t>Label your neighbor’s questions as L1, L2, L3.</a:t>
            </a:r>
          </a:p>
          <a:p>
            <a:pPr marL="514350" indent="-514350">
              <a:buAutoNum type="arabicPeriod"/>
            </a:pPr>
            <a:r>
              <a:rPr lang="en-US" sz="3600">
                <a:cs typeface="Calibri"/>
              </a:rPr>
              <a:t>Switch back so the original person has their paper back.</a:t>
            </a:r>
          </a:p>
          <a:p>
            <a:pPr marL="514350" indent="-514350">
              <a:buAutoNum type="arabicPeriod"/>
            </a:pPr>
            <a:r>
              <a:rPr lang="en-US" sz="3600">
                <a:cs typeface="Calibri"/>
              </a:rPr>
              <a:t>Bump up each of your questions. L1&gt;&gt;L2/L3, L2&gt;&gt;L3</a:t>
            </a:r>
          </a:p>
        </p:txBody>
      </p:sp>
    </p:spTree>
    <p:extLst>
      <p:ext uri="{BB962C8B-B14F-4D97-AF65-F5344CB8AC3E}">
        <p14:creationId xmlns:p14="http://schemas.microsoft.com/office/powerpoint/2010/main" val="4114502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DE4F94-0B1F-417F-A17E-F83F837CC4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Work Time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A6F61F-A159-456B-B372-D7E9D6A62B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514350" indent="-514350">
              <a:buAutoNum type="arabicPeriod"/>
            </a:pPr>
            <a:r>
              <a:rPr lang="en-US" sz="3600"/>
              <a:t>Green Packet</a:t>
            </a:r>
          </a:p>
          <a:p>
            <a:pPr marL="514350" indent="-514350">
              <a:buAutoNum type="arabicPeriod"/>
            </a:pPr>
            <a:r>
              <a:rPr lang="en-US" sz="3600"/>
              <a:t>Layers of Understanding Chart</a:t>
            </a:r>
          </a:p>
          <a:p>
            <a:pPr marL="514350" indent="-514350">
              <a:buAutoNum type="arabicPeriod"/>
            </a:pPr>
            <a:r>
              <a:rPr lang="en-US" sz="3600"/>
              <a:t>Character Chart</a:t>
            </a:r>
          </a:p>
          <a:p>
            <a:pPr marL="514350" indent="-514350">
              <a:buAutoNum type="arabicPeriod"/>
            </a:pPr>
            <a:r>
              <a:rPr lang="en-US" sz="3600"/>
              <a:t>Missing/Re-do Work</a:t>
            </a:r>
          </a:p>
        </p:txBody>
      </p:sp>
    </p:spTree>
    <p:extLst>
      <p:ext uri="{BB962C8B-B14F-4D97-AF65-F5344CB8AC3E}">
        <p14:creationId xmlns:p14="http://schemas.microsoft.com/office/powerpoint/2010/main" val="31828380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82608C-BA78-497D-8FF8-9AD000F522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064899"/>
            <a:ext cx="9144000" cy="2387600"/>
          </a:xfrm>
        </p:spPr>
        <p:txBody>
          <a:bodyPr>
            <a:normAutofit/>
          </a:bodyPr>
          <a:lstStyle/>
          <a:p>
            <a:r>
              <a:rPr lang="en-US" sz="13800">
                <a:solidFill>
                  <a:schemeClr val="bg1"/>
                </a:solidFill>
              </a:rPr>
              <a:t>Day 17</a:t>
            </a:r>
          </a:p>
        </p:txBody>
      </p:sp>
    </p:spTree>
    <p:extLst>
      <p:ext uri="{BB962C8B-B14F-4D97-AF65-F5344CB8AC3E}">
        <p14:creationId xmlns:p14="http://schemas.microsoft.com/office/powerpoint/2010/main" val="3773043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D97BC8-3D52-4A7A-AE3A-611011044E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Bell Ringer 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92114C-FFE2-4A87-A8A5-7E4E0922ED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52550"/>
            <a:ext cx="10515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3600"/>
              <a:t>Copy down the following chart. Then make an inference by filling out the boxes.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6D877A6F-9C80-4067-8D39-CF51DCE9BE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3649210"/>
              </p:ext>
            </p:extLst>
          </p:nvPr>
        </p:nvGraphicFramePr>
        <p:xfrm>
          <a:off x="1457325" y="2543175"/>
          <a:ext cx="9321800" cy="416833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60900">
                  <a:extLst>
                    <a:ext uri="{9D8B030D-6E8A-4147-A177-3AD203B41FA5}">
                      <a16:colId xmlns:a16="http://schemas.microsoft.com/office/drawing/2014/main" val="1531290434"/>
                    </a:ext>
                  </a:extLst>
                </a:gridCol>
                <a:gridCol w="4660900">
                  <a:extLst>
                    <a:ext uri="{9D8B030D-6E8A-4147-A177-3AD203B41FA5}">
                      <a16:colId xmlns:a16="http://schemas.microsoft.com/office/drawing/2014/main" val="4023391108"/>
                    </a:ext>
                  </a:extLst>
                </a:gridCol>
              </a:tblGrid>
              <a:tr h="26465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4000" b="1"/>
                        <a:t>What the text says…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3600" b="1"/>
                        <a:t>Connections/Schema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7084265"/>
                  </a:ext>
                </a:extLst>
              </a:tr>
              <a:tr h="1864070">
                <a:tc>
                  <a:txBody>
                    <a:bodyPr/>
                    <a:lstStyle/>
                    <a:p>
                      <a:r>
                        <a:rPr lang="en-US" sz="3600" b="0"/>
                        <a:t>A man ran </a:t>
                      </a:r>
                      <a:r>
                        <a:rPr lang="en-US" sz="3600"/>
                        <a:t>after a retreating bus, waving his briefcase frantically.</a:t>
                      </a:r>
                      <a:endParaRPr lang="en-US"/>
                    </a:p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  <a:p>
                      <a:endParaRPr lang="en-US"/>
                    </a:p>
                    <a:p>
                      <a:endParaRPr lang="en-US"/>
                    </a:p>
                    <a:p>
                      <a:endParaRPr lang="en-US"/>
                    </a:p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9107593"/>
                  </a:ext>
                </a:extLst>
              </a:tr>
              <a:tr h="283345">
                <a:tc gridSpan="2">
                  <a:txBody>
                    <a:bodyPr/>
                    <a:lstStyle/>
                    <a:p>
                      <a:pPr algn="ctr"/>
                      <a:r>
                        <a:rPr lang="en-US" sz="3600" b="1"/>
                        <a:t>My inference…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3471188"/>
                  </a:ext>
                </a:extLst>
              </a:tr>
              <a:tr h="815531">
                <a:tc gridSpan="2">
                  <a:txBody>
                    <a:bodyPr/>
                    <a:lstStyle/>
                    <a:p>
                      <a:endParaRPr lang="en-US"/>
                    </a:p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3414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099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A91742-5365-4673-B85F-B3FEC8D4B1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Plan for the 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1B713-B544-45AC-AA33-81434937B4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3600">
                <a:cs typeface="Calibri"/>
              </a:rPr>
              <a:t>Chapter 12</a:t>
            </a:r>
          </a:p>
          <a:p>
            <a:r>
              <a:rPr lang="en-US" sz="3600">
                <a:cs typeface="Calibri"/>
              </a:rPr>
              <a:t>Wrap Up and Review: Symbolism and Inferences</a:t>
            </a:r>
          </a:p>
        </p:txBody>
      </p:sp>
    </p:spTree>
    <p:extLst>
      <p:ext uri="{BB962C8B-B14F-4D97-AF65-F5344CB8AC3E}">
        <p14:creationId xmlns:p14="http://schemas.microsoft.com/office/powerpoint/2010/main" val="24550957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05EBE7-EC49-46F6-B8C2-5B7544D5CF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 Light"/>
              </a:rPr>
              <a:t>Chapter 12 (175-188)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36CB82-F4B1-4BDC-8233-E8EB9E33CE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5672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D8107F-6676-4044-B399-DA4B91B9DE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 your life together!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2C549F-1008-40E8-BB29-4AEDD4C9E6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3600" i="1" dirty="0"/>
              <a:t>Outsiders </a:t>
            </a:r>
            <a:r>
              <a:rPr lang="en-US" sz="3600" dirty="0"/>
              <a:t>work</a:t>
            </a:r>
          </a:p>
          <a:p>
            <a:r>
              <a:rPr lang="en-US" sz="3600" dirty="0"/>
              <a:t>Missing/re-do assignments</a:t>
            </a:r>
          </a:p>
          <a:p>
            <a:r>
              <a:rPr lang="en-US" sz="3600" dirty="0"/>
              <a:t>Read your IR book</a:t>
            </a:r>
          </a:p>
        </p:txBody>
      </p:sp>
    </p:spTree>
    <p:extLst>
      <p:ext uri="{BB962C8B-B14F-4D97-AF65-F5344CB8AC3E}">
        <p14:creationId xmlns:p14="http://schemas.microsoft.com/office/powerpoint/2010/main" val="2708605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3E09EC-F79D-4A51-A25D-3514E9E7D5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Finish the movie!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6A3CE4-624C-4A85-BDDB-EFF713CDCE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3087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8E2A72-19A7-4E2C-8625-008756D56C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35200"/>
            <a:ext cx="9144000" cy="2387600"/>
          </a:xfrm>
        </p:spPr>
        <p:txBody>
          <a:bodyPr>
            <a:normAutofit/>
          </a:bodyPr>
          <a:lstStyle/>
          <a:p>
            <a:r>
              <a:rPr lang="en-US" sz="13800">
                <a:solidFill>
                  <a:schemeClr val="bg1"/>
                </a:solidFill>
              </a:rPr>
              <a:t>Day 18</a:t>
            </a:r>
          </a:p>
        </p:txBody>
      </p:sp>
    </p:spTree>
    <p:extLst>
      <p:ext uri="{BB962C8B-B14F-4D97-AF65-F5344CB8AC3E}">
        <p14:creationId xmlns:p14="http://schemas.microsoft.com/office/powerpoint/2010/main" val="16550874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271221-4A2A-41FA-8FDC-94CFF4589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Bell Ringer 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B6F788-C1FB-41B1-A15D-AD524E6D88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3600" dirty="0">
                <a:solidFill>
                  <a:srgbClr val="000000"/>
                </a:solidFill>
              </a:rPr>
              <a:t>What did you think of the ending of </a:t>
            </a:r>
            <a:r>
              <a:rPr lang="en-US" sz="3600" i="1" dirty="0">
                <a:solidFill>
                  <a:srgbClr val="000000"/>
                </a:solidFill>
              </a:rPr>
              <a:t>The Outsiders</a:t>
            </a:r>
            <a:r>
              <a:rPr lang="en-US" sz="3600" dirty="0">
                <a:solidFill>
                  <a:srgbClr val="000000"/>
                </a:solidFill>
              </a:rPr>
              <a:t>? Did it end the way you thought it would?</a:t>
            </a:r>
          </a:p>
          <a:p>
            <a:pPr marL="0" indent="0">
              <a:buNone/>
            </a:pPr>
            <a:endParaRPr lang="en-US" sz="3600" dirty="0">
              <a:solidFill>
                <a:srgbClr val="000000"/>
              </a:solidFill>
            </a:endParaRPr>
          </a:p>
          <a:p>
            <a:pPr marL="0" indent="0" algn="ctr">
              <a:buNone/>
            </a:pPr>
            <a:r>
              <a:rPr lang="en-US" sz="4800" b="1" dirty="0">
                <a:solidFill>
                  <a:srgbClr val="FF0000"/>
                </a:solidFill>
              </a:rPr>
              <a:t>When you are done, turn in your bell ringers. Make sure your name is on it. </a:t>
            </a:r>
            <a:endParaRPr lang="en-US" sz="4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57979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94A2C8-884C-4022-8F32-1651086437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35200"/>
            <a:ext cx="9144000" cy="2387600"/>
          </a:xfrm>
        </p:spPr>
        <p:txBody>
          <a:bodyPr>
            <a:normAutofit/>
          </a:bodyPr>
          <a:lstStyle/>
          <a:p>
            <a:r>
              <a:rPr lang="en-US" sz="16600">
                <a:solidFill>
                  <a:schemeClr val="bg1"/>
                </a:solidFill>
              </a:rPr>
              <a:t>Day 16</a:t>
            </a:r>
          </a:p>
        </p:txBody>
      </p:sp>
    </p:spTree>
    <p:extLst>
      <p:ext uri="{BB962C8B-B14F-4D97-AF65-F5344CB8AC3E}">
        <p14:creationId xmlns:p14="http://schemas.microsoft.com/office/powerpoint/2010/main" val="5237465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7AB6F3-5C49-4960-AA2B-F7BA2FBF62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Plan for the 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F7A1DF-CA4F-4B3C-AFAE-FD576EE48C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3600" dirty="0">
                <a:cs typeface="Calibri"/>
              </a:rPr>
              <a:t>Finish movie</a:t>
            </a:r>
          </a:p>
          <a:p>
            <a:r>
              <a:rPr lang="en-US" sz="3600" dirty="0">
                <a:cs typeface="Calibri"/>
              </a:rPr>
              <a:t>Review for the test</a:t>
            </a:r>
          </a:p>
          <a:p>
            <a:pPr lvl="1"/>
            <a:r>
              <a:rPr lang="en-US" sz="3600" dirty="0">
                <a:cs typeface="Calibri"/>
              </a:rPr>
              <a:t>Symbolism</a:t>
            </a:r>
          </a:p>
          <a:p>
            <a:pPr lvl="1"/>
            <a:r>
              <a:rPr lang="en-US" sz="3600" dirty="0">
                <a:cs typeface="Calibri"/>
              </a:rPr>
              <a:t>Inferences</a:t>
            </a:r>
          </a:p>
          <a:p>
            <a:pPr lvl="1"/>
            <a:r>
              <a:rPr lang="en-US" sz="3600" dirty="0">
                <a:cs typeface="Calibri"/>
              </a:rPr>
              <a:t>Characterization</a:t>
            </a:r>
          </a:p>
        </p:txBody>
      </p:sp>
    </p:spTree>
    <p:extLst>
      <p:ext uri="{BB962C8B-B14F-4D97-AF65-F5344CB8AC3E}">
        <p14:creationId xmlns:p14="http://schemas.microsoft.com/office/powerpoint/2010/main" val="18562678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92FD17-437D-48FE-9E15-8B2948283E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Finish Movie!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7F7A38-9AD9-4CCF-A702-36DFEDF25D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83486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69947D-F3B9-4D8B-A9B0-E2345E5C7C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6697" y="843923"/>
            <a:ext cx="10515600" cy="1325563"/>
          </a:xfrm>
        </p:spPr>
        <p:txBody>
          <a:bodyPr/>
          <a:lstStyle/>
          <a:p>
            <a:r>
              <a:rPr lang="en-US"/>
              <a:t>Your Test…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5621EA-00BE-4C6F-BD8D-49D86E7902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6" y="1749696"/>
            <a:ext cx="5157787" cy="823912"/>
          </a:xfrm>
        </p:spPr>
        <p:txBody>
          <a:bodyPr>
            <a:normAutofit/>
          </a:bodyPr>
          <a:lstStyle/>
          <a:p>
            <a:pPr algn="ctr"/>
            <a:r>
              <a:rPr lang="en-US" sz="3600"/>
              <a:t>What to study…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A9D4D73-0E9D-481A-A3CB-3C2E21C7C8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7" y="2594771"/>
            <a:ext cx="5157787" cy="4115498"/>
          </a:xfrm>
        </p:spPr>
        <p:txBody>
          <a:bodyPr>
            <a:normAutofit/>
          </a:bodyPr>
          <a:lstStyle/>
          <a:p>
            <a:r>
              <a:rPr lang="en-US" sz="3600"/>
              <a:t>Inferences</a:t>
            </a:r>
          </a:p>
          <a:p>
            <a:r>
              <a:rPr lang="en-US" sz="3600"/>
              <a:t>Symbolism</a:t>
            </a:r>
          </a:p>
          <a:p>
            <a:r>
              <a:rPr lang="en-US" sz="3600"/>
              <a:t>Identity Notes</a:t>
            </a:r>
          </a:p>
          <a:p>
            <a:r>
              <a:rPr lang="en-US" sz="3600"/>
              <a:t>Rainbow </a:t>
            </a:r>
            <a:r>
              <a:rPr lang="en-US" sz="3600" i="1"/>
              <a:t>Outsiders </a:t>
            </a:r>
            <a:r>
              <a:rPr lang="en-US" sz="3600"/>
              <a:t>Work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CBFE6F9-A3DE-4552-A6E4-54BCC3623C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8534400" y="0"/>
            <a:ext cx="5183188" cy="823912"/>
          </a:xfrm>
        </p:spPr>
        <p:txBody>
          <a:bodyPr>
            <a:normAutofit/>
          </a:bodyPr>
          <a:lstStyle/>
          <a:p>
            <a:pPr algn="ctr"/>
            <a:r>
              <a:rPr lang="en-US" sz="3600"/>
              <a:t>Format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4EC14C8-A225-4274-ABA7-B87CD0EA528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772150" y="257175"/>
            <a:ext cx="5956092" cy="5586014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3200" dirty="0"/>
              <a:t>Part 1: Inferences</a:t>
            </a:r>
          </a:p>
          <a:p>
            <a:pPr lvl="1"/>
            <a:r>
              <a:rPr lang="en-US" sz="3200" dirty="0"/>
              <a:t>Like yesterday’s bell ringer</a:t>
            </a:r>
          </a:p>
          <a:p>
            <a:r>
              <a:rPr lang="en-US" sz="3200" dirty="0"/>
              <a:t>Part 2: Characters’ Identity</a:t>
            </a:r>
          </a:p>
          <a:p>
            <a:pPr lvl="1"/>
            <a:r>
              <a:rPr lang="en-US" sz="3200" dirty="0"/>
              <a:t>Short answer, character traits</a:t>
            </a:r>
          </a:p>
          <a:p>
            <a:r>
              <a:rPr lang="en-US" sz="3200" dirty="0"/>
              <a:t>Part 3: Symbolism</a:t>
            </a:r>
          </a:p>
          <a:p>
            <a:pPr lvl="1"/>
            <a:r>
              <a:rPr lang="en-US" sz="3200" dirty="0"/>
              <a:t>I give you a symbol, you tell me what it means.</a:t>
            </a:r>
          </a:p>
          <a:p>
            <a:r>
              <a:rPr lang="en-US" sz="3200" dirty="0"/>
              <a:t>Part 4: Reading Comprehension</a:t>
            </a:r>
          </a:p>
          <a:p>
            <a:pPr lvl="1"/>
            <a:r>
              <a:rPr lang="en-US" sz="3200" dirty="0"/>
              <a:t>Multiple choice</a:t>
            </a:r>
          </a:p>
          <a:p>
            <a:r>
              <a:rPr lang="en-US" sz="3200" dirty="0"/>
              <a:t>Part 5: Literature Analysis</a:t>
            </a:r>
          </a:p>
          <a:p>
            <a:pPr lvl="1"/>
            <a:r>
              <a:rPr lang="en-US" sz="3200" dirty="0"/>
              <a:t>Explain quotes from the book</a:t>
            </a:r>
          </a:p>
          <a:p>
            <a:r>
              <a:rPr lang="en-US" sz="3200" dirty="0"/>
              <a:t>Part 6: Theme</a:t>
            </a:r>
          </a:p>
        </p:txBody>
      </p:sp>
    </p:spTree>
    <p:extLst>
      <p:ext uri="{BB962C8B-B14F-4D97-AF65-F5344CB8AC3E}">
        <p14:creationId xmlns:p14="http://schemas.microsoft.com/office/powerpoint/2010/main" val="111962404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A68DCD-23D8-47F7-8B4A-83F50B81F8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4375" y="200025"/>
            <a:ext cx="11142732" cy="1325563"/>
          </a:xfrm>
          <a:noFill/>
        </p:spPr>
        <p:txBody>
          <a:bodyPr/>
          <a:lstStyle/>
          <a:p>
            <a:r>
              <a:rPr lang="en-US" dirty="0"/>
              <a:t>Inference Review: Copy this into your notebook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60A668B-D4D8-4525-8518-3CE80C703527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457325" y="1428750"/>
          <a:ext cx="9321800" cy="499129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60900">
                  <a:extLst>
                    <a:ext uri="{9D8B030D-6E8A-4147-A177-3AD203B41FA5}">
                      <a16:colId xmlns:a16="http://schemas.microsoft.com/office/drawing/2014/main" val="1531290434"/>
                    </a:ext>
                  </a:extLst>
                </a:gridCol>
                <a:gridCol w="4660900">
                  <a:extLst>
                    <a:ext uri="{9D8B030D-6E8A-4147-A177-3AD203B41FA5}">
                      <a16:colId xmlns:a16="http://schemas.microsoft.com/office/drawing/2014/main" val="4023391108"/>
                    </a:ext>
                  </a:extLst>
                </a:gridCol>
              </a:tblGrid>
              <a:tr h="26465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4000" b="1" dirty="0"/>
                        <a:t>Textual Evidence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3600" b="1" dirty="0"/>
                        <a:t>Connections/Schema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7084265"/>
                  </a:ext>
                </a:extLst>
              </a:tr>
              <a:tr h="186407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3600" dirty="0"/>
                        <a:t>1.</a:t>
                      </a:r>
                    </a:p>
                    <a:p>
                      <a:pPr lvl="0">
                        <a:buNone/>
                      </a:pPr>
                      <a:r>
                        <a:rPr lang="en-US" sz="3600" dirty="0"/>
                        <a:t>2.</a:t>
                      </a:r>
                    </a:p>
                    <a:p>
                      <a:pPr lvl="0">
                        <a:buNone/>
                      </a:pPr>
                      <a:r>
                        <a:rPr lang="en-US" sz="3600" dirty="0"/>
                        <a:t>3.</a:t>
                      </a:r>
                    </a:p>
                    <a:p>
                      <a:pPr lvl="0">
                        <a:buNone/>
                      </a:pPr>
                      <a:r>
                        <a:rPr lang="en-US" sz="3600" dirty="0"/>
                        <a:t>4.</a:t>
                      </a:r>
                    </a:p>
                    <a:p>
                      <a:pPr lvl="0">
                        <a:buNone/>
                      </a:pPr>
                      <a:r>
                        <a:rPr lang="en-US" sz="3600" dirty="0"/>
                        <a:t>5.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3600" dirty="0"/>
                        <a:t>1.</a:t>
                      </a:r>
                    </a:p>
                    <a:p>
                      <a:pPr lvl="0">
                        <a:buNone/>
                      </a:pPr>
                      <a:r>
                        <a:rPr lang="en-US" sz="3600" dirty="0"/>
                        <a:t>2.</a:t>
                      </a:r>
                    </a:p>
                    <a:p>
                      <a:pPr lvl="0">
                        <a:buNone/>
                      </a:pPr>
                      <a:r>
                        <a:rPr lang="en-US" sz="3600" dirty="0"/>
                        <a:t>3.</a:t>
                      </a:r>
                    </a:p>
                    <a:p>
                      <a:pPr lvl="0">
                        <a:buNone/>
                      </a:pPr>
                      <a:r>
                        <a:rPr lang="en-US" sz="3600" dirty="0"/>
                        <a:t>4.</a:t>
                      </a:r>
                    </a:p>
                    <a:p>
                      <a:pPr lvl="0">
                        <a:buNone/>
                      </a:pPr>
                      <a:r>
                        <a:rPr lang="en-US" sz="3600" dirty="0"/>
                        <a:t>5.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9107593"/>
                  </a:ext>
                </a:extLst>
              </a:tr>
              <a:tr h="283345">
                <a:tc gridSpan="2">
                  <a:txBody>
                    <a:bodyPr/>
                    <a:lstStyle/>
                    <a:p>
                      <a:pPr algn="ctr"/>
                      <a:r>
                        <a:rPr lang="en-US" sz="3600" b="1" dirty="0"/>
                        <a:t>My inference…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3471188"/>
                  </a:ext>
                </a:extLst>
              </a:tr>
              <a:tr h="815531">
                <a:tc gridSpan="2">
                  <a:txBody>
                    <a:bodyPr/>
                    <a:lstStyle/>
                    <a:p>
                      <a:endParaRPr lang="en-US"/>
                    </a:p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3414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792626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DC6285-D13C-41D2-909A-845F7EEB4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Directions: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2CC845-96E1-40D2-92D0-7BC6877D4E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3600" dirty="0"/>
              <a:t>Read ONE of the poems. Then fill out the inference chart.</a:t>
            </a:r>
            <a:endParaRPr lang="en-US" sz="6600" b="1" i="1" dirty="0">
              <a:solidFill>
                <a:srgbClr val="FF0000"/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endParaRPr lang="en-US" sz="36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6600" b="1" i="1" dirty="0">
                <a:solidFill>
                  <a:srgbClr val="FF0000"/>
                </a:solidFill>
              </a:rPr>
              <a:t>If you had me last year you may NOT do Poem 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715926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943068-114E-4C6E-BC5A-36020BBA42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275" y="0"/>
            <a:ext cx="10515600" cy="6091125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I wear a helmet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On my back.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It’s hard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And guards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Me from attack.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Or if I wheeze,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Or sneeze,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Or cough,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The shell I dwell in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Won’t fall off.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It’s glued without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A screw or mortise.</a:t>
            </a:r>
            <a:r>
              <a:rPr lang="en-US" dirty="0">
                <a:latin typeface="+mn-ea"/>
                <a:cs typeface="+mn-ea"/>
              </a:rPr>
              <a:t/>
            </a:r>
            <a:br>
              <a:rPr lang="en-US" dirty="0">
                <a:latin typeface="+mn-ea"/>
                <a:cs typeface="+mn-ea"/>
              </a:rPr>
            </a:br>
            <a:r>
              <a:rPr lang="en-US" dirty="0"/>
              <a:t>I’m born with it.</a:t>
            </a:r>
          </a:p>
        </p:txBody>
      </p:sp>
      <p:pic>
        <p:nvPicPr>
          <p:cNvPr id="6" name="Picture 6" descr="Image result for mortise">
            <a:extLst>
              <a:ext uri="{FF2B5EF4-FFF2-40B4-BE49-F238E27FC236}">
                <a16:creationId xmlns:a16="http://schemas.microsoft.com/office/drawing/2014/main" id="{C263D90E-6366-405B-B3CB-24D26FDD10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32814" y="828675"/>
            <a:ext cx="7168661" cy="5379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579333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5FA1E1-E9F0-441D-AEA9-56BA591C8D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6250" y="66675"/>
            <a:ext cx="10515600" cy="6556655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 algn="ctr">
              <a:buNone/>
            </a:pPr>
            <a:r>
              <a:rPr lang="en-US" sz="3200" dirty="0"/>
              <a:t>When somebody hits me,</a:t>
            </a:r>
            <a:endParaRPr lang="en-US"/>
          </a:p>
          <a:p>
            <a:pPr marL="0" indent="0" algn="ctr">
              <a:buNone/>
            </a:pPr>
            <a:r>
              <a:rPr lang="en-US" sz="3200" dirty="0"/>
              <a:t>A crowd always cheers.</a:t>
            </a:r>
          </a:p>
          <a:p>
            <a:pPr marL="0" indent="0" algn="ctr">
              <a:buNone/>
            </a:pPr>
            <a:r>
              <a:rPr lang="en-US" sz="3200" dirty="0"/>
              <a:t>I don't understand it,</a:t>
            </a:r>
          </a:p>
          <a:p>
            <a:pPr marL="0" indent="0" algn="ctr">
              <a:buNone/>
            </a:pPr>
            <a:r>
              <a:rPr lang="en-US" sz="3200" dirty="0"/>
              <a:t>But it brings me to tears.</a:t>
            </a:r>
          </a:p>
          <a:p>
            <a:pPr marL="0" indent="0" algn="ctr">
              <a:buNone/>
            </a:pPr>
            <a:r>
              <a:rPr lang="en-US" sz="3200" dirty="0"/>
              <a:t>It thrills people silly</a:t>
            </a:r>
          </a:p>
          <a:p>
            <a:pPr marL="0" indent="0" algn="ctr">
              <a:buNone/>
            </a:pPr>
            <a:r>
              <a:rPr lang="en-US" sz="3200" dirty="0"/>
              <a:t>To throw me around</a:t>
            </a:r>
          </a:p>
          <a:p>
            <a:pPr marL="0" indent="0" algn="ctr">
              <a:buNone/>
            </a:pPr>
            <a:r>
              <a:rPr lang="en-US" sz="3200" dirty="0"/>
              <a:t>And make me go bouncing</a:t>
            </a:r>
          </a:p>
          <a:p>
            <a:pPr marL="0" indent="0" algn="ctr">
              <a:buNone/>
            </a:pPr>
            <a:r>
              <a:rPr lang="en-US" sz="3200" dirty="0"/>
              <a:t>Across the hard ground.</a:t>
            </a:r>
          </a:p>
          <a:p>
            <a:pPr marL="0" indent="0" algn="ctr">
              <a:buNone/>
            </a:pPr>
            <a:r>
              <a:rPr lang="en-US" sz="3200" dirty="0"/>
              <a:t>I'm battered by bats</a:t>
            </a:r>
          </a:p>
          <a:p>
            <a:pPr marL="0" indent="0" algn="ctr">
              <a:buNone/>
            </a:pPr>
            <a:r>
              <a:rPr lang="en-US" sz="3200" dirty="0"/>
              <a:t>Just to make the crowd shout.</a:t>
            </a:r>
          </a:p>
          <a:p>
            <a:pPr marL="0" indent="0" algn="ctr">
              <a:buNone/>
            </a:pPr>
            <a:r>
              <a:rPr lang="en-US" sz="3200" dirty="0"/>
              <a:t>I am sick of this game</a:t>
            </a:r>
          </a:p>
          <a:p>
            <a:pPr marL="0" indent="0" algn="ctr">
              <a:buNone/>
            </a:pPr>
            <a:r>
              <a:rPr lang="en-US" sz="3200" dirty="0"/>
              <a:t>It's not safe, I want out!</a:t>
            </a:r>
          </a:p>
        </p:txBody>
      </p:sp>
    </p:spTree>
    <p:extLst>
      <p:ext uri="{BB962C8B-B14F-4D97-AF65-F5344CB8AC3E}">
        <p14:creationId xmlns:p14="http://schemas.microsoft.com/office/powerpoint/2010/main" val="422315191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7D8791-6C4A-4D3E-9571-28F46B6236C4}"/>
              </a:ext>
            </a:extLst>
          </p:cNvPr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Symbolism Review: </a:t>
            </a:r>
            <a:r>
              <a:rPr lang="en-US" dirty="0" err="1"/>
              <a:t>Kahoot</a:t>
            </a:r>
            <a:r>
              <a:rPr lang="en-US" dirty="0"/>
              <a:t>!</a:t>
            </a:r>
            <a:endParaRPr lang="en-US" dirty="0" err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7F27DC-3139-4FD9-A507-77F309202B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59590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B9E0F8-3358-4D81-BE12-9E7DA5BB64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Characterization Review: Whiteboards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4D8211-9B0F-44EA-855B-DCE4648EF0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88843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00754-4015-47F6-B154-52737DDC66C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Went to jail at the age of 10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A1B8011-BAA2-4C18-9E8B-2E54686EB74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0351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DE95C8-4F8A-4EB2-BDCE-0C5065B0B9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Bell Ringer 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D56512-343A-42EA-8BA9-485005C3F3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14500"/>
            <a:ext cx="10515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3600"/>
              <a:t>Make a prediction about how the other greasers are going to react to Johnny’s death. Who do you think will have the most dramatic response? Explain your answers.</a:t>
            </a:r>
          </a:p>
          <a:p>
            <a:pPr marL="0" indent="0">
              <a:buNone/>
            </a:pPr>
            <a:endParaRPr lang="en-US" sz="3600"/>
          </a:p>
          <a:p>
            <a:pPr marL="0" indent="0">
              <a:buNone/>
            </a:pPr>
            <a:r>
              <a:rPr lang="en-US" sz="5400" b="1">
                <a:solidFill>
                  <a:srgbClr val="FF0000"/>
                </a:solidFill>
              </a:rPr>
              <a:t>When you are done, please turn in your poetry analysis.</a:t>
            </a: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69224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D102D8-92BB-4331-B677-56834F2364A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"dad" of the Greasers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EFAF23-32A6-4677-9592-E78C09BB7DF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8344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B985EF-CC60-4EB6-B8F1-68F551EB5B7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Doesn't use his head.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6FA8B73-2D5B-41C1-8295-07F150E9509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8217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B3127A-B5EA-44B0-8ECD-1339CCE69C7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"pet" for the Greasers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95B678-A6A5-4076-95F2-8588278D11C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4777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FB655E-9540-45FC-8062-C58E52C6EE3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Soda's best friend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359E04-F285-4E2F-82DC-EE62C267FA2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34443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E854B6-B13B-401D-8456-7EC333E9C38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 spy for the Greasers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0A45EF5-990D-4F3A-98CC-1D1D5027763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80011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3F3A24-BC49-4795-84C0-42AC1E6DFBA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These TWO characters like to watch sunsets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B6DD7B-DE2A-4375-B387-DA6A76B33D7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32250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8D8D07-8D7F-4E27-B82A-E46966F6BD9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Got dumped by his pregnant girlfriend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1609B9-30B7-4C4A-A408-1EA34FD6888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89289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762181-F3E1-4DD6-9285-66501AC3968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jokester 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44A0ED-BF92-461D-B6F4-B94F9CE2C30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65856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B10B0D-47F7-4669-B5F5-C60F51009A7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Killed Bob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857433-D146-45CB-B108-4184DDF0C42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24097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200001-9D42-4E0F-BF01-93075E6E4FE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Could be a </a:t>
            </a:r>
            <a:r>
              <a:rPr lang="en-US" dirty="0" err="1"/>
              <a:t>Soc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D57F8A-D857-4A6C-93B8-1EE2C870405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9069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D23924-E263-403B-965E-4592DB8184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Plan for the 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E0DC8A-5AA5-4F92-8A49-1528C2EAAF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3600">
                <a:cs typeface="Calibri"/>
              </a:rPr>
              <a:t>Chapters 10 and 11</a:t>
            </a:r>
          </a:p>
          <a:p>
            <a:r>
              <a:rPr lang="en-US" sz="3600">
                <a:cs typeface="Calibri"/>
              </a:rPr>
              <a:t>Questioning Review</a:t>
            </a:r>
          </a:p>
        </p:txBody>
      </p:sp>
    </p:spTree>
    <p:extLst>
      <p:ext uri="{BB962C8B-B14F-4D97-AF65-F5344CB8AC3E}">
        <p14:creationId xmlns:p14="http://schemas.microsoft.com/office/powerpoint/2010/main" val="148925241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4FD981-1B4C-47D0-B397-DD3423711DD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Dropped out of school to work at a gas station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7B68C1-58ED-46C9-B2FB-B8AB1CAE4A3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85961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07047A-5CD3-4CBD-88C7-B70A8C0862A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Carries a switchblade*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601B5A7-23FA-420A-B4D9-CC9BB861908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56254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2B2AA2-F499-4857-A98C-889E653EC34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Hates violence*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3A14A7E-44F7-4A0B-A3B6-089B685C06A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31326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C7DE0D-3241-4A20-B7D5-2B142ECDE9B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Soc</a:t>
            </a:r>
            <a:r>
              <a:rPr lang="en-US" dirty="0"/>
              <a:t>, did NOT go to the rumble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8B50461-B836-4A75-ACCB-E21C88AA495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62242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D581BA-0ECC-4E51-9B99-C666FE25F9A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Most likely to go to college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6535D63-B1E8-49F0-83B4-E757231892E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24828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412CEA-635C-49C4-A9C0-6EC5455E0F3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Most likely to be forgotten as a not very important character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EBE606E-2614-4A5D-8D6C-8035E15496E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20398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29BA91-18B6-4810-AEDE-48E88AAF18B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Died a hero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739065-EB35-433A-953A-4817E115C8B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14695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ADF24F-E965-4E14-8102-17B1929096E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Died a hood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3D0F41-E8A5-49B9-BCC9-817119A0DA9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94199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51FB54-9D65-4B99-8267-A89D38B8075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Died a drunk idiot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B44D13F-D5DD-40C4-B8E6-C1980DE25FB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33687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3F9BA7-CC9B-432F-B682-73089B6C9F4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"Nothing ____ can ____"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01952AE-048D-4C39-ADF9-1079889462F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9152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A23542-3BB6-4F5A-9DF1-F48CBEED0A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 Light"/>
              </a:rPr>
              <a:t>Chapter 10 (158-168)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0E9A01-65D8-4663-9EB5-F461B23F31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59251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B53F4F-387F-4FB7-A383-7527BE64EAA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Soda's horse's name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FC451B9-9D26-43F3-9A0A-90409708B64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44976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AAA13C-0199-4ED8-842E-D781B7E49B7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</a:t>
            </a:r>
            <a:r>
              <a:rPr lang="en-US" dirty="0" err="1"/>
              <a:t>Soc</a:t>
            </a:r>
            <a:r>
              <a:rPr lang="en-US" dirty="0"/>
              <a:t> who started the fight; played football with Darry</a:t>
            </a:r>
          </a:p>
        </p:txBody>
      </p:sp>
    </p:spTree>
    <p:extLst>
      <p:ext uri="{BB962C8B-B14F-4D97-AF65-F5344CB8AC3E}">
        <p14:creationId xmlns:p14="http://schemas.microsoft.com/office/powerpoint/2010/main" val="349565628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3C7564-6CCE-4CFF-9F5D-074A8021C2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35237"/>
            <a:ext cx="9144000" cy="2387600"/>
          </a:xfrm>
        </p:spPr>
        <p:txBody>
          <a:bodyPr>
            <a:normAutofit/>
          </a:bodyPr>
          <a:lstStyle/>
          <a:p>
            <a:r>
              <a:rPr lang="en-US" sz="13800">
                <a:solidFill>
                  <a:schemeClr val="bg1"/>
                </a:solidFill>
              </a:rPr>
              <a:t>Day 19</a:t>
            </a:r>
          </a:p>
        </p:txBody>
      </p:sp>
    </p:spTree>
    <p:extLst>
      <p:ext uri="{BB962C8B-B14F-4D97-AF65-F5344CB8AC3E}">
        <p14:creationId xmlns:p14="http://schemas.microsoft.com/office/powerpoint/2010/main" val="90156115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969F2C-9379-4DFC-B6D9-4EC1303946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Bell Ringer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D623D5-57C8-4208-B04B-4F51EBCEFA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dirty="0"/>
              <a:t>What did you do to prepare for the test? What is your goal score for the test (out of 10 points)?</a:t>
            </a:r>
          </a:p>
          <a:p>
            <a:pPr marL="0" indent="0">
              <a:buNone/>
            </a:pPr>
            <a:endParaRPr lang="en-US" sz="3600" dirty="0"/>
          </a:p>
          <a:p>
            <a:pPr marL="0" indent="0" algn="ctr">
              <a:buNone/>
            </a:pPr>
            <a:r>
              <a:rPr lang="en-US" sz="5400" b="1" dirty="0">
                <a:solidFill>
                  <a:srgbClr val="FF0000"/>
                </a:solidFill>
              </a:rPr>
              <a:t>When you are done, get out your notes to study and your work from </a:t>
            </a:r>
            <a:r>
              <a:rPr lang="en-US" sz="5400" b="1" i="1" dirty="0">
                <a:solidFill>
                  <a:srgbClr val="FF0000"/>
                </a:solidFill>
              </a:rPr>
              <a:t>The Outsiders</a:t>
            </a:r>
            <a:r>
              <a:rPr lang="en-US" sz="5400" b="1" dirty="0">
                <a:solidFill>
                  <a:srgbClr val="FF0000"/>
                </a:solidFill>
              </a:rPr>
              <a:t>.</a:t>
            </a:r>
            <a:endParaRPr lang="en-US" sz="54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518732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060D6B-99D0-494E-B3ED-CE86D98B65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Plan for the 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118742-56BD-4162-AAE4-E194F3E658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3600" dirty="0"/>
              <a:t>Unit 2 Assessment</a:t>
            </a:r>
          </a:p>
        </p:txBody>
      </p:sp>
    </p:spTree>
    <p:extLst>
      <p:ext uri="{BB962C8B-B14F-4D97-AF65-F5344CB8AC3E}">
        <p14:creationId xmlns:p14="http://schemas.microsoft.com/office/powerpoint/2010/main" val="116717571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CE3CE0-9D4F-40A1-BCF3-CFD75B0848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Pass in your </a:t>
            </a:r>
            <a:r>
              <a:rPr lang="en-US" i="1" dirty="0"/>
              <a:t>Outsiders </a:t>
            </a:r>
            <a:r>
              <a:rPr lang="en-US" dirty="0"/>
              <a:t>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153C3B-D7F9-43C0-9100-6963147D52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3600" dirty="0"/>
              <a:t>Green Packet</a:t>
            </a:r>
          </a:p>
          <a:p>
            <a:pPr marL="514350" indent="-514350">
              <a:buAutoNum type="arabicPeriod"/>
            </a:pPr>
            <a:r>
              <a:rPr lang="en-US" sz="3600" dirty="0"/>
              <a:t>Layers of Understanding Chart</a:t>
            </a:r>
          </a:p>
          <a:p>
            <a:pPr marL="514350" indent="-514350">
              <a:buAutoNum type="arabicPeriod"/>
            </a:pPr>
            <a:r>
              <a:rPr lang="en-US" sz="3600" dirty="0"/>
              <a:t>Character Chart</a:t>
            </a:r>
          </a:p>
        </p:txBody>
      </p:sp>
    </p:spTree>
    <p:extLst>
      <p:ext uri="{BB962C8B-B14F-4D97-AF65-F5344CB8AC3E}">
        <p14:creationId xmlns:p14="http://schemas.microsoft.com/office/powerpoint/2010/main" val="2024543966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BF843B-B6B5-4530-B293-30A1D5059E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Unit 2 Test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541E88-194B-4F08-B827-15FC78050D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3600" dirty="0"/>
              <a:t>Finish the test.</a:t>
            </a:r>
          </a:p>
          <a:p>
            <a:pPr marL="514350" indent="-514350">
              <a:buAutoNum type="arabicPeriod"/>
            </a:pPr>
            <a:r>
              <a:rPr lang="en-US" sz="3600" dirty="0"/>
              <a:t>Double check your work.</a:t>
            </a:r>
          </a:p>
          <a:p>
            <a:pPr marL="514350" indent="-514350">
              <a:buAutoNum type="arabicPeriod"/>
            </a:pPr>
            <a:r>
              <a:rPr lang="en-US" sz="3600" dirty="0"/>
              <a:t>Make sure your name is on it.</a:t>
            </a:r>
          </a:p>
          <a:p>
            <a:pPr marL="514350" indent="-514350">
              <a:buAutoNum type="arabicPeriod"/>
            </a:pPr>
            <a:r>
              <a:rPr lang="en-US" sz="3600" dirty="0"/>
              <a:t>Turn it in to the basket.</a:t>
            </a:r>
          </a:p>
          <a:p>
            <a:pPr marL="514350" indent="-514350">
              <a:buAutoNum type="arabicPeriod"/>
            </a:pPr>
            <a:r>
              <a:rPr lang="en-US" sz="3600" dirty="0"/>
              <a:t>Read your IR book.</a:t>
            </a:r>
          </a:p>
        </p:txBody>
      </p:sp>
    </p:spTree>
    <p:extLst>
      <p:ext uri="{BB962C8B-B14F-4D97-AF65-F5344CB8AC3E}">
        <p14:creationId xmlns:p14="http://schemas.microsoft.com/office/powerpoint/2010/main" val="3140202914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42BDC3-ECCA-46BB-9883-1B17AF5558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21170"/>
            <a:ext cx="9144000" cy="2387600"/>
          </a:xfrm>
        </p:spPr>
        <p:txBody>
          <a:bodyPr>
            <a:normAutofit/>
          </a:bodyPr>
          <a:lstStyle/>
          <a:p>
            <a:r>
              <a:rPr lang="en-US" sz="13800">
                <a:solidFill>
                  <a:schemeClr val="bg1"/>
                </a:solidFill>
              </a:rPr>
              <a:t>Day 20</a:t>
            </a:r>
          </a:p>
        </p:txBody>
      </p:sp>
    </p:spTree>
    <p:extLst>
      <p:ext uri="{BB962C8B-B14F-4D97-AF65-F5344CB8AC3E}">
        <p14:creationId xmlns:p14="http://schemas.microsoft.com/office/powerpoint/2010/main" val="2632025555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9B0CFB-07A2-4808-B2FC-8656C19DF4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Bell Ringer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3D08E3-9D12-4078-A200-C52AF3D2BF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How do you think the test went? What was the most difficult part? Why?</a:t>
            </a:r>
          </a:p>
        </p:txBody>
      </p:sp>
    </p:spTree>
    <p:extLst>
      <p:ext uri="{BB962C8B-B14F-4D97-AF65-F5344CB8AC3E}">
        <p14:creationId xmlns:p14="http://schemas.microsoft.com/office/powerpoint/2010/main" val="23775709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95A379-29B9-42AC-9A5D-C78D440E1C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Plan for the 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93AE2D-C7F8-4FFE-BFDB-8CE70D849A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3600" dirty="0">
                <a:cs typeface="Calibri"/>
              </a:rPr>
              <a:t>Finish the test</a:t>
            </a:r>
          </a:p>
          <a:p>
            <a:r>
              <a:rPr lang="en-US" sz="3600" dirty="0">
                <a:cs typeface="Calibri"/>
              </a:rPr>
              <a:t>Socratic Seminar Prep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81034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97355F-7AA5-4EDC-BC84-4BA588965E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Pause and Infer: Diagnose Ponyboy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36FCB6-227D-4707-922B-5239C01944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651717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9D9047-79B5-4AA9-BF5F-602435584B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Finish the test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CE4F6E-46D9-433C-9BB4-A6097A832A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536552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313F1E-DFFA-411A-A6F0-C5922B4A6B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What's a Socratic Seminar?</a:t>
            </a:r>
          </a:p>
        </p:txBody>
      </p:sp>
      <p:pic>
        <p:nvPicPr>
          <p:cNvPr id="4" name="Picture 4">
            <a:hlinkClick r:id="" action="ppaction://media"/>
            <a:extLst>
              <a:ext uri="{FF2B5EF4-FFF2-40B4-BE49-F238E27FC236}">
                <a16:creationId xmlns:a16="http://schemas.microsoft.com/office/drawing/2014/main" id="{F07FB24A-3217-4D8D-AA1C-F7F4B8497AD1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273396" y="1562100"/>
            <a:ext cx="7653746" cy="4785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5205481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D72D4D-572C-4719-B545-0D3F4CF18F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732" y="-295355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dirty="0"/>
              <a:t>How will I be graded?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639DEE74-034C-487A-8337-792849B1D7C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8768108"/>
              </p:ext>
            </p:extLst>
          </p:nvPr>
        </p:nvGraphicFramePr>
        <p:xfrm>
          <a:off x="93986" y="620017"/>
          <a:ext cx="11982268" cy="6156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7346">
                  <a:extLst>
                    <a:ext uri="{9D8B030D-6E8A-4147-A177-3AD203B41FA5}">
                      <a16:colId xmlns:a16="http://schemas.microsoft.com/office/drawing/2014/main" val="2632637516"/>
                    </a:ext>
                  </a:extLst>
                </a:gridCol>
                <a:gridCol w="2148136">
                  <a:extLst>
                    <a:ext uri="{9D8B030D-6E8A-4147-A177-3AD203B41FA5}">
                      <a16:colId xmlns:a16="http://schemas.microsoft.com/office/drawing/2014/main" val="3018127119"/>
                    </a:ext>
                  </a:extLst>
                </a:gridCol>
                <a:gridCol w="2191055">
                  <a:extLst>
                    <a:ext uri="{9D8B030D-6E8A-4147-A177-3AD203B41FA5}">
                      <a16:colId xmlns:a16="http://schemas.microsoft.com/office/drawing/2014/main" val="790904294"/>
                    </a:ext>
                  </a:extLst>
                </a:gridCol>
                <a:gridCol w="2310132">
                  <a:extLst>
                    <a:ext uri="{9D8B030D-6E8A-4147-A177-3AD203B41FA5}">
                      <a16:colId xmlns:a16="http://schemas.microsoft.com/office/drawing/2014/main" val="1538263671"/>
                    </a:ext>
                  </a:extLst>
                </a:gridCol>
                <a:gridCol w="2378930">
                  <a:extLst>
                    <a:ext uri="{9D8B030D-6E8A-4147-A177-3AD203B41FA5}">
                      <a16:colId xmlns:a16="http://schemas.microsoft.com/office/drawing/2014/main" val="2887135592"/>
                    </a:ext>
                  </a:extLst>
                </a:gridCol>
                <a:gridCol w="2376669">
                  <a:extLst>
                    <a:ext uri="{9D8B030D-6E8A-4147-A177-3AD203B41FA5}">
                      <a16:colId xmlns:a16="http://schemas.microsoft.com/office/drawing/2014/main" val="3148054856"/>
                    </a:ext>
                  </a:extLst>
                </a:gridCol>
              </a:tblGrid>
              <a:tr h="696427">
                <a:tc>
                  <a:txBody>
                    <a:bodyPr/>
                    <a:lstStyle/>
                    <a:p>
                      <a:pPr fontAlgn="base"/>
                      <a:endParaRPr lang="en-US" sz="2000" b="1" dirty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000" dirty="0">
                          <a:effectLst/>
                        </a:rPr>
                        <a:t>Does not </a:t>
                      </a:r>
                      <a:r>
                        <a:rPr lang="en-US" sz="2000" dirty="0" smtClean="0">
                          <a:effectLst/>
                        </a:rPr>
                        <a:t>Meet</a:t>
                      </a:r>
                      <a:endParaRPr lang="en-US" sz="2000" dirty="0">
                        <a:effectLst/>
                      </a:endParaRPr>
                    </a:p>
                    <a:p>
                      <a:pPr algn="ctr" fontAlgn="base"/>
                      <a:r>
                        <a:rPr lang="en-US" sz="2000" dirty="0">
                          <a:effectLst/>
                        </a:rPr>
                        <a:t>Points: </a:t>
                      </a:r>
                      <a:r>
                        <a:rPr lang="en-US" sz="2000" dirty="0" smtClean="0">
                          <a:effectLst/>
                        </a:rPr>
                        <a:t>1-5​​</a:t>
                      </a:r>
                      <a:endParaRPr lang="en-US" sz="2000" b="1" dirty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000" dirty="0">
                          <a:effectLst/>
                        </a:rPr>
                        <a:t>Needs </a:t>
                      </a:r>
                      <a:r>
                        <a:rPr lang="en-US" sz="2000" dirty="0" smtClean="0">
                          <a:effectLst/>
                        </a:rPr>
                        <a:t>Work</a:t>
                      </a:r>
                    </a:p>
                    <a:p>
                      <a:pPr algn="ctr" fontAlgn="base"/>
                      <a:r>
                        <a:rPr lang="en-US" sz="2000" dirty="0" smtClean="0">
                          <a:effectLst/>
                        </a:rPr>
                        <a:t>Points</a:t>
                      </a:r>
                      <a:r>
                        <a:rPr lang="en-US" sz="2000" dirty="0">
                          <a:effectLst/>
                        </a:rPr>
                        <a:t>: 6</a:t>
                      </a:r>
                      <a:r>
                        <a:rPr lang="en-US" sz="2000" dirty="0" smtClean="0">
                          <a:effectLst/>
                        </a:rPr>
                        <a:t>​</a:t>
                      </a:r>
                      <a:endParaRPr lang="en-US" sz="2000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000" dirty="0">
                          <a:effectLst/>
                        </a:rPr>
                        <a:t>Partially Meets </a:t>
                      </a:r>
                      <a:r>
                        <a:rPr lang="en-US" sz="2000" dirty="0" smtClean="0">
                          <a:effectLst/>
                        </a:rPr>
                        <a:t>​</a:t>
                      </a:r>
                      <a:endParaRPr lang="en-US" sz="2000" dirty="0">
                        <a:effectLst/>
                      </a:endParaRPr>
                    </a:p>
                    <a:p>
                      <a:pPr algn="ctr" fontAlgn="base"/>
                      <a:r>
                        <a:rPr lang="en-US" sz="2000" dirty="0">
                          <a:effectLst/>
                        </a:rPr>
                        <a:t>Points: 7</a:t>
                      </a:r>
                      <a:r>
                        <a:rPr lang="en-US" sz="2000" dirty="0" smtClean="0">
                          <a:effectLst/>
                        </a:rPr>
                        <a:t>​</a:t>
                      </a:r>
                      <a:endParaRPr lang="en-US" sz="2000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000" dirty="0" smtClean="0">
                          <a:effectLst/>
                        </a:rPr>
                        <a:t>Meets</a:t>
                      </a:r>
                    </a:p>
                    <a:p>
                      <a:pPr algn="ctr" fontAlgn="base"/>
                      <a:r>
                        <a:rPr lang="en-US" sz="2000" dirty="0" smtClean="0">
                          <a:effectLst/>
                        </a:rPr>
                        <a:t>Points</a:t>
                      </a:r>
                      <a:r>
                        <a:rPr lang="en-US" sz="2000" dirty="0">
                          <a:effectLst/>
                        </a:rPr>
                        <a:t>: 8</a:t>
                      </a:r>
                      <a:r>
                        <a:rPr lang="en-US" sz="2000" dirty="0" smtClean="0">
                          <a:effectLst/>
                        </a:rPr>
                        <a:t>​</a:t>
                      </a:r>
                      <a:endParaRPr lang="en-US" sz="2000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000" dirty="0" smtClean="0">
                          <a:effectLst/>
                        </a:rPr>
                        <a:t>Exceeds</a:t>
                      </a:r>
                    </a:p>
                    <a:p>
                      <a:pPr algn="ctr" fontAlgn="base"/>
                      <a:r>
                        <a:rPr lang="en-US" sz="2000" dirty="0" smtClean="0">
                          <a:effectLst/>
                        </a:rPr>
                        <a:t>Points</a:t>
                      </a:r>
                      <a:r>
                        <a:rPr lang="en-US" sz="2000" dirty="0">
                          <a:effectLst/>
                        </a:rPr>
                        <a:t>: 9, 10</a:t>
                      </a:r>
                      <a:r>
                        <a:rPr lang="en-US" sz="2000" dirty="0" smtClean="0">
                          <a:effectLst/>
                        </a:rPr>
                        <a:t>​​</a:t>
                      </a:r>
                      <a:endParaRPr lang="en-US" sz="2000" b="1" dirty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4480973"/>
                  </a:ext>
                </a:extLst>
              </a:tr>
              <a:tr h="1604811"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000" dirty="0">
                          <a:effectLst/>
                        </a:rPr>
                        <a:t>Questioning​</a:t>
                      </a: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2000" dirty="0">
                          <a:effectLst/>
                        </a:rPr>
                        <a:t>I need to clarify my questions so they relate directly to the text.​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2000" dirty="0">
                          <a:effectLst/>
                        </a:rPr>
                        <a:t>I can ask questions to clarify what the text means.​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2000" dirty="0">
                          <a:effectLst/>
                        </a:rPr>
                        <a:t>I can pose questions that reference the text.​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2000" dirty="0">
                          <a:effectLst/>
                        </a:rPr>
                        <a:t>I can pose questions that emerge directly from text evidence and clarify a peer’s contribution.​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2000" dirty="0">
                          <a:effectLst/>
                        </a:rPr>
                        <a:t>I can use multiple contributions to pose deeper level questions.​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03279484"/>
                  </a:ext>
                </a:extLst>
              </a:tr>
              <a:tr h="2210400"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000" dirty="0">
                          <a:effectLst/>
                        </a:rPr>
                        <a:t>Expressing Ideas​</a:t>
                      </a: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2000" dirty="0">
                          <a:effectLst/>
                        </a:rPr>
                        <a:t>I need to participate by using my notes, expressing my own ideas and making my own connections.​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2000" dirty="0">
                          <a:effectLst/>
                        </a:rPr>
                        <a:t>I can summarize ideas from the text.​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2000" dirty="0">
                          <a:effectLst/>
                        </a:rPr>
                        <a:t>I can express my ideas clearly with loose connections to the text.​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2000" dirty="0">
                          <a:effectLst/>
                        </a:rPr>
                        <a:t>I can express my ideas clearly and persuasively using text evidence and summarize points of agreement/disagreement.​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2000" dirty="0">
                          <a:effectLst/>
                        </a:rPr>
                        <a:t>I can make new connections from evidence and reasoning in the dialogue.​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50932307"/>
                  </a:ext>
                </a:extLst>
              </a:tr>
              <a:tr h="1604811"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000" dirty="0">
                          <a:effectLst/>
                        </a:rPr>
                        <a:t>Generating Ideas​</a:t>
                      </a: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2000" dirty="0">
                          <a:effectLst/>
                        </a:rPr>
                        <a:t>I need to listen to others and create my own responses.​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2000" dirty="0">
                          <a:effectLst/>
                        </a:rPr>
                        <a:t>I can reiterate what someone else said.​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2000" dirty="0">
                          <a:effectLst/>
                        </a:rPr>
                        <a:t>I can respond to questions in a dialogue.​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2000" dirty="0">
                          <a:effectLst/>
                        </a:rPr>
                        <a:t>I can use evidence from the texts to generate dialogue and build on other’s ideas.​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2000" dirty="0">
                          <a:effectLst/>
                        </a:rPr>
                        <a:t>I can pose questions and comments that help the dialogue go deeper.​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327155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4561829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4890BB-A348-4B91-891C-D2325FC06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90525"/>
            <a:ext cx="10515600" cy="1325563"/>
          </a:xfrm>
        </p:spPr>
        <p:txBody>
          <a:bodyPr/>
          <a:lstStyle/>
          <a:p>
            <a:r>
              <a:rPr lang="en-US" dirty="0"/>
              <a:t>Step One: Identifying the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F138BE-CDCA-4C87-BC86-051DD07D29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81175"/>
            <a:ext cx="10447306" cy="4351338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3600" dirty="0"/>
              <a:t>Pick your SIX best questions from your Layers of Understanding Chart for </a:t>
            </a:r>
            <a:r>
              <a:rPr lang="en-US" sz="3600" i="1" dirty="0"/>
              <a:t>The Outsiders</a:t>
            </a:r>
          </a:p>
          <a:p>
            <a:r>
              <a:rPr lang="en-US" sz="3600" dirty="0"/>
              <a:t>Write them out on a sheet of notebook paper, leaving at LEAST 4 lines between each question.</a:t>
            </a:r>
          </a:p>
          <a:p>
            <a:pPr lvl="1"/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199541381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08EB8-013C-41FA-9D88-95E6BFFB7D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2: Answer your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87C3BD-F85D-4AC1-A0B5-B46131B697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3600" dirty="0"/>
              <a:t>Each of your questions should also have...</a:t>
            </a:r>
          </a:p>
          <a:p>
            <a:pPr lvl="1">
              <a:buFont typeface="Arial"/>
            </a:pPr>
            <a:r>
              <a:rPr lang="en-US" sz="3600" dirty="0"/>
              <a:t>The answer, written in bullet points</a:t>
            </a:r>
          </a:p>
          <a:p>
            <a:pPr lvl="1">
              <a:buFont typeface="Arial"/>
            </a:pPr>
            <a:r>
              <a:rPr lang="en-US" sz="3600" dirty="0"/>
              <a:t>Quote from the text supporting the answer with a page number</a:t>
            </a:r>
          </a:p>
          <a:p>
            <a:pPr lvl="1">
              <a:buFont typeface="Arial"/>
            </a:pPr>
            <a:r>
              <a:rPr lang="en-US" sz="3600" dirty="0"/>
              <a:t>A connection that you can make to your own life (another text, personal experience, something going on in the world)</a:t>
            </a:r>
          </a:p>
        </p:txBody>
      </p:sp>
    </p:spTree>
    <p:extLst>
      <p:ext uri="{BB962C8B-B14F-4D97-AF65-F5344CB8AC3E}">
        <p14:creationId xmlns:p14="http://schemas.microsoft.com/office/powerpoint/2010/main" val="262888810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CED319-D218-4645-9CDD-C14BA96286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3: Answer my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1682DC-D230-4FF2-BAF7-AA3BB439C0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buNone/>
            </a:pPr>
            <a:r>
              <a:rPr lang="en-US" sz="3600" dirty="0"/>
              <a:t>Around the room there are five different questions.</a:t>
            </a:r>
          </a:p>
          <a:p>
            <a:pPr>
              <a:buNone/>
            </a:pPr>
            <a:r>
              <a:rPr lang="en-US" sz="3600" dirty="0"/>
              <a:t>On the same sheet of paper and in the same format, answer each question.</a:t>
            </a:r>
          </a:p>
        </p:txBody>
      </p:sp>
    </p:spTree>
    <p:extLst>
      <p:ext uri="{BB962C8B-B14F-4D97-AF65-F5344CB8AC3E}">
        <p14:creationId xmlns:p14="http://schemas.microsoft.com/office/powerpoint/2010/main" val="42827476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81527B-EF5F-46EF-8630-DDB42DB6E8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do we know about Dally?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9F2047-3D98-42CA-99ED-2EEE37A07B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/>
              <a:t>Went to jail at the age of 10</a:t>
            </a:r>
          </a:p>
          <a:p>
            <a:r>
              <a:rPr lang="en-US" sz="3600"/>
              <a:t>Doesn’t care about anyone or anything</a:t>
            </a:r>
          </a:p>
          <a:p>
            <a:r>
              <a:rPr lang="en-US" sz="3600"/>
              <a:t>Tough</a:t>
            </a:r>
          </a:p>
          <a:p>
            <a:pPr lvl="1"/>
            <a:r>
              <a:rPr lang="en-US" sz="3600"/>
              <a:t>“…you get tough like me and you don’t get hurt. You look out for yourself and </a:t>
            </a:r>
            <a:r>
              <a:rPr lang="en-US" sz="3600" err="1"/>
              <a:t>nothin</a:t>
            </a:r>
            <a:r>
              <a:rPr lang="en-US" sz="3600"/>
              <a:t>’ can touch you…” (159)</a:t>
            </a:r>
          </a:p>
        </p:txBody>
      </p:sp>
    </p:spTree>
    <p:extLst>
      <p:ext uri="{BB962C8B-B14F-4D97-AF65-F5344CB8AC3E}">
        <p14:creationId xmlns:p14="http://schemas.microsoft.com/office/powerpoint/2010/main" val="1580159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79DDAB-B64B-4DF6-81B3-0D1A50FC75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25" y="404494"/>
            <a:ext cx="4336367" cy="1325563"/>
          </a:xfrm>
        </p:spPr>
        <p:txBody>
          <a:bodyPr/>
          <a:lstStyle/>
          <a:p>
            <a:pPr algn="ctr"/>
            <a:r>
              <a:rPr lang="en-US"/>
              <a:t>Dally and </a:t>
            </a:r>
            <a:r>
              <a:rPr lang="en-US" i="1"/>
              <a:t>Gone with the Wind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9E54BD-E2F5-4743-A3E7-CE54F1485B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7650" y="1847850"/>
            <a:ext cx="428244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/>
              <a:t>“’I bet they were cool </a:t>
            </a:r>
            <a:r>
              <a:rPr lang="en-US" sz="3600" err="1"/>
              <a:t>ol</a:t>
            </a:r>
            <a:r>
              <a:rPr lang="en-US" sz="3600"/>
              <a:t>’ guys,’ he said, his eyes glowing, after I read the part about them riding into sure death because they were </a:t>
            </a:r>
            <a:r>
              <a:rPr lang="en-US" sz="3600" b="1">
                <a:solidFill>
                  <a:srgbClr val="FF0000"/>
                </a:solidFill>
              </a:rPr>
              <a:t>gallant</a:t>
            </a:r>
            <a:r>
              <a:rPr lang="en-US" sz="3600"/>
              <a:t>. ‘They remind me of Dally.’”</a:t>
            </a:r>
          </a:p>
        </p:txBody>
      </p:sp>
      <p:pic>
        <p:nvPicPr>
          <p:cNvPr id="4" name="Online Media 3">
            <a:hlinkClick r:id="" action="ppaction://media"/>
            <a:extLst>
              <a:ext uri="{FF2B5EF4-FFF2-40B4-BE49-F238E27FC236}">
                <a16:creationId xmlns:a16="http://schemas.microsoft.com/office/drawing/2014/main" id="{EFCBCC15-E808-45FA-A2BF-8ED6151753C6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4495800" y="495300"/>
            <a:ext cx="7624687" cy="5718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15892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851573-F78F-429A-A404-7469412251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 Light"/>
              </a:rPr>
              <a:t>Chapter 11 (169-174)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A36F00-B10F-493D-9D78-90CBF6AF35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5600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1273</Words>
  <Application>Microsoft Office PowerPoint</Application>
  <PresentationFormat>Widescreen</PresentationFormat>
  <Paragraphs>211</Paragraphs>
  <Slides>65</Slides>
  <Notes>0</Notes>
  <HiddenSlides>0</HiddenSlides>
  <MMClips>2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65</vt:i4>
      </vt:variant>
    </vt:vector>
  </HeadingPairs>
  <TitlesOfParts>
    <vt:vector size="69" baseType="lpstr">
      <vt:lpstr>Arial</vt:lpstr>
      <vt:lpstr>Calibri</vt:lpstr>
      <vt:lpstr>Calibri Light</vt:lpstr>
      <vt:lpstr>office theme</vt:lpstr>
      <vt:lpstr>Unit 2  Days 16-20</vt:lpstr>
      <vt:lpstr>Day 16</vt:lpstr>
      <vt:lpstr>Bell Ringer 6</vt:lpstr>
      <vt:lpstr>Plan for the Day</vt:lpstr>
      <vt:lpstr>Chapter 10 (158-168)</vt:lpstr>
      <vt:lpstr>Pause and Infer: Diagnose Ponyboy</vt:lpstr>
      <vt:lpstr>What do we know about Dally?</vt:lpstr>
      <vt:lpstr>Dally and Gone with the Wind</vt:lpstr>
      <vt:lpstr>Chapter 11 (169-174)</vt:lpstr>
      <vt:lpstr>Questioning Amp Up</vt:lpstr>
      <vt:lpstr>Work Time</vt:lpstr>
      <vt:lpstr>Day 17</vt:lpstr>
      <vt:lpstr>Bell Ringer 7</vt:lpstr>
      <vt:lpstr>Plan for the Day</vt:lpstr>
      <vt:lpstr>Chapter 12 (175-188)</vt:lpstr>
      <vt:lpstr>Get your life together!</vt:lpstr>
      <vt:lpstr>Finish the movie!</vt:lpstr>
      <vt:lpstr>Day 18</vt:lpstr>
      <vt:lpstr>Bell Ringer 8</vt:lpstr>
      <vt:lpstr>Plan for the Day</vt:lpstr>
      <vt:lpstr>Finish Movie!</vt:lpstr>
      <vt:lpstr>Your Test…</vt:lpstr>
      <vt:lpstr>Inference Review: Copy this into your notebook</vt:lpstr>
      <vt:lpstr>Directions:</vt:lpstr>
      <vt:lpstr>PowerPoint Presentation</vt:lpstr>
      <vt:lpstr>PowerPoint Presentation</vt:lpstr>
      <vt:lpstr>Symbolism Review: Kahoot!</vt:lpstr>
      <vt:lpstr>Characterization Review: Whiteboards</vt:lpstr>
      <vt:lpstr>Went to jail at the age of 10</vt:lpstr>
      <vt:lpstr>The "dad" of the Greasers</vt:lpstr>
      <vt:lpstr>Doesn't use his head.</vt:lpstr>
      <vt:lpstr>The "pet" for the Greasers</vt:lpstr>
      <vt:lpstr>Soda's best friend</vt:lpstr>
      <vt:lpstr>A spy for the Greasers</vt:lpstr>
      <vt:lpstr>These TWO characters like to watch sunsets</vt:lpstr>
      <vt:lpstr>Got dumped by his pregnant girlfriend</vt:lpstr>
      <vt:lpstr>The jokester </vt:lpstr>
      <vt:lpstr>Killed Bob</vt:lpstr>
      <vt:lpstr>Could be a Soc</vt:lpstr>
      <vt:lpstr>Dropped out of school to work at a gas station</vt:lpstr>
      <vt:lpstr>Carries a switchblade*</vt:lpstr>
      <vt:lpstr>Hates violence*</vt:lpstr>
      <vt:lpstr>Soc, did NOT go to the rumble</vt:lpstr>
      <vt:lpstr>Most likely to go to college</vt:lpstr>
      <vt:lpstr>Most likely to be forgotten as a not very important character</vt:lpstr>
      <vt:lpstr>Died a hero</vt:lpstr>
      <vt:lpstr>Died a hood</vt:lpstr>
      <vt:lpstr>Died a drunk idiot</vt:lpstr>
      <vt:lpstr>"Nothing ____ can ____"</vt:lpstr>
      <vt:lpstr>Soda's horse's name</vt:lpstr>
      <vt:lpstr>The Soc who started the fight; played football with Darry</vt:lpstr>
      <vt:lpstr>Day 19</vt:lpstr>
      <vt:lpstr>Bell Ringer 1</vt:lpstr>
      <vt:lpstr>Plan for the Day</vt:lpstr>
      <vt:lpstr>Pass in your Outsiders Work</vt:lpstr>
      <vt:lpstr>Unit 2 Test</vt:lpstr>
      <vt:lpstr>Day 20</vt:lpstr>
      <vt:lpstr>Bell Ringer 2</vt:lpstr>
      <vt:lpstr>Plan for the Day</vt:lpstr>
      <vt:lpstr>Finish the test</vt:lpstr>
      <vt:lpstr>What's a Socratic Seminar?</vt:lpstr>
      <vt:lpstr>How will I be graded?</vt:lpstr>
      <vt:lpstr>Step One: Identifying the Questions</vt:lpstr>
      <vt:lpstr>Step 2: Answer your Questions</vt:lpstr>
      <vt:lpstr>Step 3: Answer my 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2  Days 16-20</dc:title>
  <cp:lastModifiedBy>ELIZABETH CHARLTON</cp:lastModifiedBy>
  <cp:revision>84</cp:revision>
  <dcterms:modified xsi:type="dcterms:W3CDTF">2018-01-14T20:57:10Z</dcterms:modified>
</cp:coreProperties>
</file>