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90" r:id="rId5"/>
    <p:sldId id="271" r:id="rId6"/>
    <p:sldId id="280" r:id="rId7"/>
    <p:sldId id="259" r:id="rId8"/>
    <p:sldId id="260" r:id="rId9"/>
    <p:sldId id="278" r:id="rId10"/>
    <p:sldId id="277" r:id="rId11"/>
    <p:sldId id="291" r:id="rId12"/>
    <p:sldId id="292" r:id="rId13"/>
    <p:sldId id="281" r:id="rId14"/>
    <p:sldId id="261" r:id="rId15"/>
    <p:sldId id="262" r:id="rId16"/>
    <p:sldId id="269" r:id="rId17"/>
    <p:sldId id="293" r:id="rId18"/>
    <p:sldId id="282" r:id="rId19"/>
    <p:sldId id="263" r:id="rId20"/>
    <p:sldId id="264" r:id="rId21"/>
    <p:sldId id="30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5" r:id="rId30"/>
    <p:sldId id="288" r:id="rId31"/>
    <p:sldId id="289" r:id="rId32"/>
    <p:sldId id="287" r:id="rId33"/>
    <p:sldId id="306" r:id="rId34"/>
    <p:sldId id="308" r:id="rId35"/>
    <p:sldId id="265" r:id="rId36"/>
    <p:sldId id="266" r:id="rId37"/>
    <p:sldId id="279" r:id="rId38"/>
    <p:sldId id="309" r:id="rId39"/>
    <p:sldId id="313" r:id="rId40"/>
    <p:sldId id="312" r:id="rId41"/>
    <p:sldId id="314" r:id="rId42"/>
    <p:sldId id="315" r:id="rId43"/>
    <p:sldId id="310" r:id="rId44"/>
    <p:sldId id="31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TON ELIZABETH" userId="ed2c7363-624f-4001-af6b-6e4fe19ada12" providerId="ADAL" clId="{B6A17F3E-01C6-431C-B68E-5E3EC6214A8D}"/>
    <pc:docChg chg="custSel addSld delSld modSld sldOrd">
      <pc:chgData name="CHARLTON ELIZABETH" userId="ed2c7363-624f-4001-af6b-6e4fe19ada12" providerId="ADAL" clId="{B6A17F3E-01C6-431C-B68E-5E3EC6214A8D}" dt="2017-10-02T21:50:35.203" v="1886" actId="20577"/>
      <pc:docMkLst>
        <pc:docMk/>
      </pc:docMkLst>
      <pc:sldChg chg="delSp modSp setBg">
        <pc:chgData name="CHARLTON ELIZABETH" userId="ed2c7363-624f-4001-af6b-6e4fe19ada12" providerId="ADAL" clId="{B6A17F3E-01C6-431C-B68E-5E3EC6214A8D}" dt="2017-09-16T20:35:33.753" v="144" actId="1076"/>
        <pc:sldMkLst>
          <pc:docMk/>
          <pc:sldMk cId="109857222" sldId="256"/>
        </pc:sldMkLst>
        <pc:spChg chg="mod">
          <ac:chgData name="CHARLTON ELIZABETH" userId="ed2c7363-624f-4001-af6b-6e4fe19ada12" providerId="ADAL" clId="{B6A17F3E-01C6-431C-B68E-5E3EC6214A8D}" dt="2017-09-16T20:35:33.753" v="144" actId="1076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CHARLTON ELIZABETH" userId="ed2c7363-624f-4001-af6b-6e4fe19ada12" providerId="ADAL" clId="{B6A17F3E-01C6-431C-B68E-5E3EC6214A8D}" dt="2017-09-16T20:35:27.630" v="143" actId="478"/>
          <ac:spMkLst>
            <pc:docMk/>
            <pc:sldMk cId="109857222" sldId="256"/>
            <ac:spMk id="3" creationId="{00000000-0000-0000-0000-000000000000}"/>
          </ac:spMkLst>
        </pc:spChg>
      </pc:sldChg>
      <pc:sldChg chg="delSp modSp add setBg">
        <pc:chgData name="CHARLTON ELIZABETH" userId="ed2c7363-624f-4001-af6b-6e4fe19ada12" providerId="ADAL" clId="{B6A17F3E-01C6-431C-B68E-5E3EC6214A8D}" dt="2017-09-16T20:35:47.715" v="154" actId="1076"/>
        <pc:sldMkLst>
          <pc:docMk/>
          <pc:sldMk cId="2537110410" sldId="257"/>
        </pc:sldMkLst>
        <pc:spChg chg="mod">
          <ac:chgData name="CHARLTON ELIZABETH" userId="ed2c7363-624f-4001-af6b-6e4fe19ada12" providerId="ADAL" clId="{B6A17F3E-01C6-431C-B68E-5E3EC6214A8D}" dt="2017-09-16T20:35:47.715" v="154" actId="1076"/>
          <ac:spMkLst>
            <pc:docMk/>
            <pc:sldMk cId="2537110410" sldId="257"/>
            <ac:spMk id="2" creationId="{8F626256-77D8-408D-AFEE-C7611C6DD48D}"/>
          </ac:spMkLst>
        </pc:spChg>
        <pc:spChg chg="del">
          <ac:chgData name="CHARLTON ELIZABETH" userId="ed2c7363-624f-4001-af6b-6e4fe19ada12" providerId="ADAL" clId="{B6A17F3E-01C6-431C-B68E-5E3EC6214A8D}" dt="2017-09-16T20:35:43.393" v="153" actId="478"/>
          <ac:spMkLst>
            <pc:docMk/>
            <pc:sldMk cId="2537110410" sldId="257"/>
            <ac:spMk id="3" creationId="{BBD7425F-CDC5-4DC0-B5D0-26FFC4FAB377}"/>
          </ac:spMkLst>
        </pc:spChg>
      </pc:sldChg>
      <pc:sldChg chg="modSp add">
        <pc:chgData name="CHARLTON ELIZABETH" userId="ed2c7363-624f-4001-af6b-6e4fe19ada12" providerId="ADAL" clId="{B6A17F3E-01C6-431C-B68E-5E3EC6214A8D}" dt="2017-09-18T23:10:00.412" v="1567" actId="122"/>
        <pc:sldMkLst>
          <pc:docMk/>
          <pc:sldMk cId="844830329" sldId="258"/>
        </pc:sldMkLst>
        <pc:spChg chg="mod">
          <ac:chgData name="CHARLTON ELIZABETH" userId="ed2c7363-624f-4001-af6b-6e4fe19ada12" providerId="ADAL" clId="{B6A17F3E-01C6-431C-B68E-5E3EC6214A8D}" dt="2017-09-16T20:33:55.979" v="58" actId="20577"/>
          <ac:spMkLst>
            <pc:docMk/>
            <pc:sldMk cId="844830329" sldId="258"/>
            <ac:spMk id="2" creationId="{D2DB8156-CC54-4DC5-BC8C-C6758B2A35F4}"/>
          </ac:spMkLst>
        </pc:spChg>
        <pc:spChg chg="mod">
          <ac:chgData name="CHARLTON ELIZABETH" userId="ed2c7363-624f-4001-af6b-6e4fe19ada12" providerId="ADAL" clId="{B6A17F3E-01C6-431C-B68E-5E3EC6214A8D}" dt="2017-09-18T23:10:00.412" v="1567" actId="122"/>
          <ac:spMkLst>
            <pc:docMk/>
            <pc:sldMk cId="844830329" sldId="258"/>
            <ac:spMk id="3" creationId="{77F7F933-F0A4-4086-AF95-E2D1140570DE}"/>
          </ac:spMkLst>
        </pc:spChg>
      </pc:sldChg>
      <pc:sldChg chg="delSp modSp add setBg">
        <pc:chgData name="CHARLTON ELIZABETH" userId="ed2c7363-624f-4001-af6b-6e4fe19ada12" providerId="ADAL" clId="{B6A17F3E-01C6-431C-B68E-5E3EC6214A8D}" dt="2017-09-16T20:36:10.810" v="164" actId="1076"/>
        <pc:sldMkLst>
          <pc:docMk/>
          <pc:sldMk cId="1125198772" sldId="259"/>
        </pc:sldMkLst>
        <pc:spChg chg="mod">
          <ac:chgData name="CHARLTON ELIZABETH" userId="ed2c7363-624f-4001-af6b-6e4fe19ada12" providerId="ADAL" clId="{B6A17F3E-01C6-431C-B68E-5E3EC6214A8D}" dt="2017-09-16T20:36:10.810" v="164" actId="1076"/>
          <ac:spMkLst>
            <pc:docMk/>
            <pc:sldMk cId="1125198772" sldId="259"/>
            <ac:spMk id="2" creationId="{8F626256-77D8-408D-AFEE-C7611C6DD48D}"/>
          </ac:spMkLst>
        </pc:spChg>
        <pc:spChg chg="del">
          <ac:chgData name="CHARLTON ELIZABETH" userId="ed2c7363-624f-4001-af6b-6e4fe19ada12" providerId="ADAL" clId="{B6A17F3E-01C6-431C-B68E-5E3EC6214A8D}" dt="2017-09-16T20:36:06.622" v="163" actId="478"/>
          <ac:spMkLst>
            <pc:docMk/>
            <pc:sldMk cId="1125198772" sldId="259"/>
            <ac:spMk id="3" creationId="{BBD7425F-CDC5-4DC0-B5D0-26FFC4FAB377}"/>
          </ac:spMkLst>
        </pc:spChg>
      </pc:sldChg>
      <pc:sldChg chg="modSp add">
        <pc:chgData name="CHARLTON ELIZABETH" userId="ed2c7363-624f-4001-af6b-6e4fe19ada12" providerId="ADAL" clId="{B6A17F3E-01C6-431C-B68E-5E3EC6214A8D}" dt="2017-09-16T20:34:03.459" v="69" actId="20577"/>
        <pc:sldMkLst>
          <pc:docMk/>
          <pc:sldMk cId="2288148516" sldId="260"/>
        </pc:sldMkLst>
        <pc:spChg chg="mod">
          <ac:chgData name="CHARLTON ELIZABETH" userId="ed2c7363-624f-4001-af6b-6e4fe19ada12" providerId="ADAL" clId="{B6A17F3E-01C6-431C-B68E-5E3EC6214A8D}" dt="2017-09-16T20:34:03.459" v="69" actId="20577"/>
          <ac:spMkLst>
            <pc:docMk/>
            <pc:sldMk cId="2288148516" sldId="260"/>
            <ac:spMk id="2" creationId="{D2DB8156-CC54-4DC5-BC8C-C6758B2A35F4}"/>
          </ac:spMkLst>
        </pc:spChg>
      </pc:sldChg>
      <pc:sldChg chg="delSp modSp add setBg">
        <pc:chgData name="CHARLTON ELIZABETH" userId="ed2c7363-624f-4001-af6b-6e4fe19ada12" providerId="ADAL" clId="{B6A17F3E-01C6-431C-B68E-5E3EC6214A8D}" dt="2017-09-16T20:36:26.419" v="174" actId="1076"/>
        <pc:sldMkLst>
          <pc:docMk/>
          <pc:sldMk cId="731375627" sldId="261"/>
        </pc:sldMkLst>
        <pc:spChg chg="mod">
          <ac:chgData name="CHARLTON ELIZABETH" userId="ed2c7363-624f-4001-af6b-6e4fe19ada12" providerId="ADAL" clId="{B6A17F3E-01C6-431C-B68E-5E3EC6214A8D}" dt="2017-09-16T20:36:26.419" v="174" actId="1076"/>
          <ac:spMkLst>
            <pc:docMk/>
            <pc:sldMk cId="731375627" sldId="261"/>
            <ac:spMk id="2" creationId="{8F626256-77D8-408D-AFEE-C7611C6DD48D}"/>
          </ac:spMkLst>
        </pc:spChg>
        <pc:spChg chg="del">
          <ac:chgData name="CHARLTON ELIZABETH" userId="ed2c7363-624f-4001-af6b-6e4fe19ada12" providerId="ADAL" clId="{B6A17F3E-01C6-431C-B68E-5E3EC6214A8D}" dt="2017-09-16T20:36:21.475" v="173" actId="478"/>
          <ac:spMkLst>
            <pc:docMk/>
            <pc:sldMk cId="731375627" sldId="261"/>
            <ac:spMk id="3" creationId="{BBD7425F-CDC5-4DC0-B5D0-26FFC4FAB377}"/>
          </ac:spMkLst>
        </pc:spChg>
      </pc:sldChg>
      <pc:sldChg chg="modSp add">
        <pc:chgData name="CHARLTON ELIZABETH" userId="ed2c7363-624f-4001-af6b-6e4fe19ada12" providerId="ADAL" clId="{B6A17F3E-01C6-431C-B68E-5E3EC6214A8D}" dt="2017-09-16T20:34:08.078" v="80" actId="20577"/>
        <pc:sldMkLst>
          <pc:docMk/>
          <pc:sldMk cId="1041248721" sldId="262"/>
        </pc:sldMkLst>
        <pc:spChg chg="mod">
          <ac:chgData name="CHARLTON ELIZABETH" userId="ed2c7363-624f-4001-af6b-6e4fe19ada12" providerId="ADAL" clId="{B6A17F3E-01C6-431C-B68E-5E3EC6214A8D}" dt="2017-09-16T20:34:08.078" v="80" actId="20577"/>
          <ac:spMkLst>
            <pc:docMk/>
            <pc:sldMk cId="1041248721" sldId="262"/>
            <ac:spMk id="2" creationId="{D2DB8156-CC54-4DC5-BC8C-C6758B2A35F4}"/>
          </ac:spMkLst>
        </pc:spChg>
      </pc:sldChg>
      <pc:sldChg chg="delSp modSp add setBg">
        <pc:chgData name="CHARLTON ELIZABETH" userId="ed2c7363-624f-4001-af6b-6e4fe19ada12" providerId="ADAL" clId="{B6A17F3E-01C6-431C-B68E-5E3EC6214A8D}" dt="2017-09-16T20:36:40.330" v="186" actId="1076"/>
        <pc:sldMkLst>
          <pc:docMk/>
          <pc:sldMk cId="967884081" sldId="263"/>
        </pc:sldMkLst>
        <pc:spChg chg="mod">
          <ac:chgData name="CHARLTON ELIZABETH" userId="ed2c7363-624f-4001-af6b-6e4fe19ada12" providerId="ADAL" clId="{B6A17F3E-01C6-431C-B68E-5E3EC6214A8D}" dt="2017-09-16T20:36:40.330" v="186" actId="1076"/>
          <ac:spMkLst>
            <pc:docMk/>
            <pc:sldMk cId="967884081" sldId="263"/>
            <ac:spMk id="2" creationId="{8F626256-77D8-408D-AFEE-C7611C6DD48D}"/>
          </ac:spMkLst>
        </pc:spChg>
        <pc:spChg chg="del">
          <ac:chgData name="CHARLTON ELIZABETH" userId="ed2c7363-624f-4001-af6b-6e4fe19ada12" providerId="ADAL" clId="{B6A17F3E-01C6-431C-B68E-5E3EC6214A8D}" dt="2017-09-16T20:36:36.815" v="185" actId="478"/>
          <ac:spMkLst>
            <pc:docMk/>
            <pc:sldMk cId="967884081" sldId="263"/>
            <ac:spMk id="3" creationId="{BBD7425F-CDC5-4DC0-B5D0-26FFC4FAB377}"/>
          </ac:spMkLst>
        </pc:spChg>
      </pc:sldChg>
      <pc:sldChg chg="modSp add">
        <pc:chgData name="CHARLTON ELIZABETH" userId="ed2c7363-624f-4001-af6b-6e4fe19ada12" providerId="ADAL" clId="{B6A17F3E-01C6-431C-B68E-5E3EC6214A8D}" dt="2017-09-27T19:14:57.758" v="1701" actId="5793"/>
        <pc:sldMkLst>
          <pc:docMk/>
          <pc:sldMk cId="1894000208" sldId="264"/>
        </pc:sldMkLst>
        <pc:spChg chg="mod">
          <ac:chgData name="CHARLTON ELIZABETH" userId="ed2c7363-624f-4001-af6b-6e4fe19ada12" providerId="ADAL" clId="{B6A17F3E-01C6-431C-B68E-5E3EC6214A8D}" dt="2017-09-16T20:34:12.771" v="91" actId="20577"/>
          <ac:spMkLst>
            <pc:docMk/>
            <pc:sldMk cId="1894000208" sldId="264"/>
            <ac:spMk id="2" creationId="{D2DB8156-CC54-4DC5-BC8C-C6758B2A35F4}"/>
          </ac:spMkLst>
        </pc:spChg>
        <pc:spChg chg="mod">
          <ac:chgData name="CHARLTON ELIZABETH" userId="ed2c7363-624f-4001-af6b-6e4fe19ada12" providerId="ADAL" clId="{B6A17F3E-01C6-431C-B68E-5E3EC6214A8D}" dt="2017-09-27T19:14:57.758" v="1701" actId="5793"/>
          <ac:spMkLst>
            <pc:docMk/>
            <pc:sldMk cId="1894000208" sldId="264"/>
            <ac:spMk id="3" creationId="{77F7F933-F0A4-4086-AF95-E2D1140570DE}"/>
          </ac:spMkLst>
        </pc:spChg>
      </pc:sldChg>
      <pc:sldChg chg="delSp modSp add setBg">
        <pc:chgData name="CHARLTON ELIZABETH" userId="ed2c7363-624f-4001-af6b-6e4fe19ada12" providerId="ADAL" clId="{B6A17F3E-01C6-431C-B68E-5E3EC6214A8D}" dt="2017-09-16T20:36:54.474" v="196" actId="1076"/>
        <pc:sldMkLst>
          <pc:docMk/>
          <pc:sldMk cId="3490265427" sldId="265"/>
        </pc:sldMkLst>
        <pc:spChg chg="mod">
          <ac:chgData name="CHARLTON ELIZABETH" userId="ed2c7363-624f-4001-af6b-6e4fe19ada12" providerId="ADAL" clId="{B6A17F3E-01C6-431C-B68E-5E3EC6214A8D}" dt="2017-09-16T20:36:54.474" v="196" actId="1076"/>
          <ac:spMkLst>
            <pc:docMk/>
            <pc:sldMk cId="3490265427" sldId="265"/>
            <ac:spMk id="2" creationId="{8F626256-77D8-408D-AFEE-C7611C6DD48D}"/>
          </ac:spMkLst>
        </pc:spChg>
        <pc:spChg chg="del">
          <ac:chgData name="CHARLTON ELIZABETH" userId="ed2c7363-624f-4001-af6b-6e4fe19ada12" providerId="ADAL" clId="{B6A17F3E-01C6-431C-B68E-5E3EC6214A8D}" dt="2017-09-16T20:36:50.593" v="195" actId="478"/>
          <ac:spMkLst>
            <pc:docMk/>
            <pc:sldMk cId="3490265427" sldId="265"/>
            <ac:spMk id="3" creationId="{BBD7425F-CDC5-4DC0-B5D0-26FFC4FAB377}"/>
          </ac:spMkLst>
        </pc:spChg>
      </pc:sldChg>
      <pc:sldChg chg="modSp add">
        <pc:chgData name="CHARLTON ELIZABETH" userId="ed2c7363-624f-4001-af6b-6e4fe19ada12" providerId="ADAL" clId="{B6A17F3E-01C6-431C-B68E-5E3EC6214A8D}" dt="2017-09-16T20:34:17.457" v="102" actId="20577"/>
        <pc:sldMkLst>
          <pc:docMk/>
          <pc:sldMk cId="677707038" sldId="266"/>
        </pc:sldMkLst>
        <pc:spChg chg="mod">
          <ac:chgData name="CHARLTON ELIZABETH" userId="ed2c7363-624f-4001-af6b-6e4fe19ada12" providerId="ADAL" clId="{B6A17F3E-01C6-431C-B68E-5E3EC6214A8D}" dt="2017-09-16T20:34:17.457" v="102" actId="20577"/>
          <ac:spMkLst>
            <pc:docMk/>
            <pc:sldMk cId="677707038" sldId="266"/>
            <ac:spMk id="2" creationId="{D2DB8156-CC54-4DC5-BC8C-C6758B2A35F4}"/>
          </ac:spMkLst>
        </pc:spChg>
      </pc:sldChg>
      <pc:sldChg chg="modSp add del">
        <pc:chgData name="CHARLTON ELIZABETH" userId="ed2c7363-624f-4001-af6b-6e4fe19ada12" providerId="ADAL" clId="{B6A17F3E-01C6-431C-B68E-5E3EC6214A8D}" dt="2017-09-16T20:57:08.556" v="383" actId="2696"/>
        <pc:sldMkLst>
          <pc:docMk/>
          <pc:sldMk cId="708192355" sldId="267"/>
        </pc:sldMkLst>
        <pc:spChg chg="mod">
          <ac:chgData name="CHARLTON ELIZABETH" userId="ed2c7363-624f-4001-af6b-6e4fe19ada12" providerId="ADAL" clId="{B6A17F3E-01C6-431C-B68E-5E3EC6214A8D}" dt="2017-09-16T20:34:32.127" v="127" actId="20577"/>
          <ac:spMkLst>
            <pc:docMk/>
            <pc:sldMk cId="708192355" sldId="267"/>
            <ac:spMk id="2" creationId="{76B30D92-75D3-421C-8DB8-FAF767E07CC2}"/>
          </ac:spMkLst>
        </pc:spChg>
      </pc:sldChg>
      <pc:sldChg chg="add del">
        <pc:chgData name="CHARLTON ELIZABETH" userId="ed2c7363-624f-4001-af6b-6e4fe19ada12" providerId="ADAL" clId="{B6A17F3E-01C6-431C-B68E-5E3EC6214A8D}" dt="2017-09-16T20:34:26.159" v="104" actId="20577"/>
        <pc:sldMkLst>
          <pc:docMk/>
          <pc:sldMk cId="2546852918" sldId="267"/>
        </pc:sldMkLst>
      </pc:sldChg>
      <pc:sldChg chg="modSp add del ord">
        <pc:chgData name="CHARLTON ELIZABETH" userId="ed2c7363-624f-4001-af6b-6e4fe19ada12" providerId="ADAL" clId="{B6A17F3E-01C6-431C-B68E-5E3EC6214A8D}" dt="2017-09-18T21:12:54.646" v="487" actId="2696"/>
        <pc:sldMkLst>
          <pc:docMk/>
          <pc:sldMk cId="2513188066" sldId="268"/>
        </pc:sldMkLst>
        <pc:spChg chg="mod">
          <ac:chgData name="CHARLTON ELIZABETH" userId="ed2c7363-624f-4001-af6b-6e4fe19ada12" providerId="ADAL" clId="{B6A17F3E-01C6-431C-B68E-5E3EC6214A8D}" dt="2017-09-16T20:56:35.790" v="346" actId="20577"/>
          <ac:spMkLst>
            <pc:docMk/>
            <pc:sldMk cId="2513188066" sldId="268"/>
            <ac:spMk id="3" creationId="{6B60C043-D215-4D93-A106-6529160A8EF4}"/>
          </ac:spMkLst>
        </pc:spChg>
      </pc:sldChg>
      <pc:sldChg chg="modSp add">
        <pc:chgData name="CHARLTON ELIZABETH" userId="ed2c7363-624f-4001-af6b-6e4fe19ada12" providerId="ADAL" clId="{B6A17F3E-01C6-431C-B68E-5E3EC6214A8D}" dt="2017-09-18T21:42:52.276" v="900" actId="255"/>
        <pc:sldMkLst>
          <pc:docMk/>
          <pc:sldMk cId="2536103140" sldId="269"/>
        </pc:sldMkLst>
        <pc:spChg chg="mod">
          <ac:chgData name="CHARLTON ELIZABETH" userId="ed2c7363-624f-4001-af6b-6e4fe19ada12" providerId="ADAL" clId="{B6A17F3E-01C6-431C-B68E-5E3EC6214A8D}" dt="2017-09-18T21:42:52.276" v="900" actId="255"/>
          <ac:spMkLst>
            <pc:docMk/>
            <pc:sldMk cId="2536103140" sldId="269"/>
            <ac:spMk id="3" creationId="{6B60C043-D215-4D93-A106-6529160A8EF4}"/>
          </ac:spMkLst>
        </pc:spChg>
      </pc:sldChg>
      <pc:sldChg chg="modSp add">
        <pc:chgData name="CHARLTON ELIZABETH" userId="ed2c7363-624f-4001-af6b-6e4fe19ada12" providerId="ADAL" clId="{B6A17F3E-01C6-431C-B68E-5E3EC6214A8D}" dt="2017-09-18T21:44:26.496" v="1056" actId="20577"/>
        <pc:sldMkLst>
          <pc:docMk/>
          <pc:sldMk cId="1451995220" sldId="270"/>
        </pc:sldMkLst>
        <pc:spChg chg="mod">
          <ac:chgData name="CHARLTON ELIZABETH" userId="ed2c7363-624f-4001-af6b-6e4fe19ada12" providerId="ADAL" clId="{B6A17F3E-01C6-431C-B68E-5E3EC6214A8D}" dt="2017-09-18T21:44:26.496" v="1056" actId="20577"/>
          <ac:spMkLst>
            <pc:docMk/>
            <pc:sldMk cId="1451995220" sldId="270"/>
            <ac:spMk id="3" creationId="{6B60C043-D215-4D93-A106-6529160A8EF4}"/>
          </ac:spMkLst>
        </pc:spChg>
      </pc:sldChg>
      <pc:sldChg chg="modSp add ord">
        <pc:chgData name="CHARLTON ELIZABETH" userId="ed2c7363-624f-4001-af6b-6e4fe19ada12" providerId="ADAL" clId="{B6A17F3E-01C6-431C-B68E-5E3EC6214A8D}" dt="2017-09-18T21:43:30.105" v="925" actId="20577"/>
        <pc:sldMkLst>
          <pc:docMk/>
          <pc:sldMk cId="3099319056" sldId="271"/>
        </pc:sldMkLst>
        <pc:spChg chg="mod">
          <ac:chgData name="CHARLTON ELIZABETH" userId="ed2c7363-624f-4001-af6b-6e4fe19ada12" providerId="ADAL" clId="{B6A17F3E-01C6-431C-B68E-5E3EC6214A8D}" dt="2017-09-18T21:43:30.105" v="925" actId="20577"/>
          <ac:spMkLst>
            <pc:docMk/>
            <pc:sldMk cId="3099319056" sldId="271"/>
            <ac:spMk id="3" creationId="{6B60C043-D215-4D93-A106-6529160A8EF4}"/>
          </ac:spMkLst>
        </pc:spChg>
      </pc:sldChg>
      <pc:sldChg chg="modSp add del">
        <pc:chgData name="CHARLTON ELIZABETH" userId="ed2c7363-624f-4001-af6b-6e4fe19ada12" providerId="ADAL" clId="{B6A17F3E-01C6-431C-B68E-5E3EC6214A8D}" dt="2017-09-16T20:57:08.572" v="384" actId="2696"/>
        <pc:sldMkLst>
          <pc:docMk/>
          <pc:sldMk cId="472090865" sldId="272"/>
        </pc:sldMkLst>
        <pc:spChg chg="mod">
          <ac:chgData name="CHARLTON ELIZABETH" userId="ed2c7363-624f-4001-af6b-6e4fe19ada12" providerId="ADAL" clId="{B6A17F3E-01C6-431C-B68E-5E3EC6214A8D}" dt="2017-09-16T20:55:45.534" v="226" actId="20577"/>
          <ac:spMkLst>
            <pc:docMk/>
            <pc:sldMk cId="472090865" sldId="272"/>
            <ac:spMk id="2" creationId="{E6E91220-7E9C-48EC-AD3F-589F1166ECEF}"/>
          </ac:spMkLst>
        </pc:spChg>
      </pc:sldChg>
      <pc:sldChg chg="modSp add del">
        <pc:chgData name="CHARLTON ELIZABETH" userId="ed2c7363-624f-4001-af6b-6e4fe19ada12" providerId="ADAL" clId="{B6A17F3E-01C6-431C-B68E-5E3EC6214A8D}" dt="2017-09-16T20:57:08.572" v="385" actId="2696"/>
        <pc:sldMkLst>
          <pc:docMk/>
          <pc:sldMk cId="3663787248" sldId="273"/>
        </pc:sldMkLst>
        <pc:spChg chg="mod">
          <ac:chgData name="CHARLTON ELIZABETH" userId="ed2c7363-624f-4001-af6b-6e4fe19ada12" providerId="ADAL" clId="{B6A17F3E-01C6-431C-B68E-5E3EC6214A8D}" dt="2017-09-16T20:56:02.953" v="277" actId="20577"/>
          <ac:spMkLst>
            <pc:docMk/>
            <pc:sldMk cId="3663787248" sldId="273"/>
            <ac:spMk id="2" creationId="{48F734FA-A0F3-4D9B-B394-D310CF4E7702}"/>
          </ac:spMkLst>
        </pc:spChg>
      </pc:sldChg>
      <pc:sldChg chg="modSp add del">
        <pc:chgData name="CHARLTON ELIZABETH" userId="ed2c7363-624f-4001-af6b-6e4fe19ada12" providerId="ADAL" clId="{B6A17F3E-01C6-431C-B68E-5E3EC6214A8D}" dt="2017-09-16T20:57:08.587" v="386" actId="2696"/>
        <pc:sldMkLst>
          <pc:docMk/>
          <pc:sldMk cId="1081732469" sldId="274"/>
        </pc:sldMkLst>
        <pc:spChg chg="mod">
          <ac:chgData name="CHARLTON ELIZABETH" userId="ed2c7363-624f-4001-af6b-6e4fe19ada12" providerId="ADAL" clId="{B6A17F3E-01C6-431C-B68E-5E3EC6214A8D}" dt="2017-09-16T20:56:10.325" v="295" actId="20577"/>
          <ac:spMkLst>
            <pc:docMk/>
            <pc:sldMk cId="1081732469" sldId="274"/>
            <ac:spMk id="2" creationId="{ACCDF18B-0296-4CFF-970A-B11B2C2B5FC6}"/>
          </ac:spMkLst>
        </pc:spChg>
      </pc:sldChg>
      <pc:sldChg chg="modSp add del ord">
        <pc:chgData name="CHARLTON ELIZABETH" userId="ed2c7363-624f-4001-af6b-6e4fe19ada12" providerId="ADAL" clId="{B6A17F3E-01C6-431C-B68E-5E3EC6214A8D}" dt="2017-09-18T21:12:54.646" v="488" actId="2696"/>
        <pc:sldMkLst>
          <pc:docMk/>
          <pc:sldMk cId="2704319518" sldId="275"/>
        </pc:sldMkLst>
        <pc:spChg chg="mod">
          <ac:chgData name="CHARLTON ELIZABETH" userId="ed2c7363-624f-4001-af6b-6e4fe19ada12" providerId="ADAL" clId="{B6A17F3E-01C6-431C-B68E-5E3EC6214A8D}" dt="2017-09-16T20:56:26.048" v="318" actId="20577"/>
          <ac:spMkLst>
            <pc:docMk/>
            <pc:sldMk cId="2704319518" sldId="275"/>
            <ac:spMk id="2" creationId="{C2350523-3729-4171-8CC0-9DB00C8B0CC1}"/>
          </ac:spMkLst>
        </pc:spChg>
        <pc:spChg chg="mod">
          <ac:chgData name="CHARLTON ELIZABETH" userId="ed2c7363-624f-4001-af6b-6e4fe19ada12" providerId="ADAL" clId="{B6A17F3E-01C6-431C-B68E-5E3EC6214A8D}" dt="2017-09-16T20:56:50.524" v="379" actId="20577"/>
          <ac:spMkLst>
            <pc:docMk/>
            <pc:sldMk cId="2704319518" sldId="275"/>
            <ac:spMk id="3" creationId="{548784B5-B410-439D-B561-C79FE299D429}"/>
          </ac:spMkLst>
        </pc:spChg>
      </pc:sldChg>
      <pc:sldChg chg="modSp add del ord">
        <pc:chgData name="CHARLTON ELIZABETH" userId="ed2c7363-624f-4001-af6b-6e4fe19ada12" providerId="ADAL" clId="{B6A17F3E-01C6-431C-B68E-5E3EC6214A8D}" dt="2017-09-27T19:11:22.167" v="1577" actId="2696"/>
        <pc:sldMkLst>
          <pc:docMk/>
          <pc:sldMk cId="2935348127" sldId="276"/>
        </pc:sldMkLst>
        <pc:spChg chg="mod">
          <ac:chgData name="CHARLTON ELIZABETH" userId="ed2c7363-624f-4001-af6b-6e4fe19ada12" providerId="ADAL" clId="{B6A17F3E-01C6-431C-B68E-5E3EC6214A8D}" dt="2017-09-18T21:41:53.830" v="687" actId="20577"/>
          <ac:spMkLst>
            <pc:docMk/>
            <pc:sldMk cId="2935348127" sldId="276"/>
            <ac:spMk id="2" creationId="{78BAE491-773B-4725-B9EF-7EFF36137581}"/>
          </ac:spMkLst>
        </pc:spChg>
      </pc:sldChg>
      <pc:sldChg chg="modSp add">
        <pc:chgData name="CHARLTON ELIZABETH" userId="ed2c7363-624f-4001-af6b-6e4fe19ada12" providerId="ADAL" clId="{B6A17F3E-01C6-431C-B68E-5E3EC6214A8D}" dt="2017-09-16T20:58:38.487" v="424" actId="20577"/>
        <pc:sldMkLst>
          <pc:docMk/>
          <pc:sldMk cId="2342412537" sldId="277"/>
        </pc:sldMkLst>
        <pc:spChg chg="mod">
          <ac:chgData name="CHARLTON ELIZABETH" userId="ed2c7363-624f-4001-af6b-6e4fe19ada12" providerId="ADAL" clId="{B6A17F3E-01C6-431C-B68E-5E3EC6214A8D}" dt="2017-09-16T20:58:38.487" v="424" actId="20577"/>
          <ac:spMkLst>
            <pc:docMk/>
            <pc:sldMk cId="2342412537" sldId="277"/>
            <ac:spMk id="2" creationId="{BE5D147D-A2EE-4DCA-ACD4-FB33FBD85F23}"/>
          </ac:spMkLst>
        </pc:spChg>
      </pc:sldChg>
      <pc:sldChg chg="modSp add">
        <pc:chgData name="CHARLTON ELIZABETH" userId="ed2c7363-624f-4001-af6b-6e4fe19ada12" providerId="ADAL" clId="{B6A17F3E-01C6-431C-B68E-5E3EC6214A8D}" dt="2017-09-18T21:33:36.316" v="619" actId="20577"/>
        <pc:sldMkLst>
          <pc:docMk/>
          <pc:sldMk cId="3412250374" sldId="278"/>
        </pc:sldMkLst>
        <pc:spChg chg="mod">
          <ac:chgData name="CHARLTON ELIZABETH" userId="ed2c7363-624f-4001-af6b-6e4fe19ada12" providerId="ADAL" clId="{B6A17F3E-01C6-431C-B68E-5E3EC6214A8D}" dt="2017-09-16T21:15:24.415" v="441" actId="20577"/>
          <ac:spMkLst>
            <pc:docMk/>
            <pc:sldMk cId="3412250374" sldId="278"/>
            <ac:spMk id="2" creationId="{F6230920-8E27-47E6-B48F-1ADB14D311EE}"/>
          </ac:spMkLst>
        </pc:spChg>
        <pc:spChg chg="mod">
          <ac:chgData name="CHARLTON ELIZABETH" userId="ed2c7363-624f-4001-af6b-6e4fe19ada12" providerId="ADAL" clId="{B6A17F3E-01C6-431C-B68E-5E3EC6214A8D}" dt="2017-09-18T21:33:36.316" v="619" actId="20577"/>
          <ac:spMkLst>
            <pc:docMk/>
            <pc:sldMk cId="3412250374" sldId="278"/>
            <ac:spMk id="3" creationId="{F8BBFB2F-A2A0-44A6-9D5C-13DDBBFDC909}"/>
          </ac:spMkLst>
        </pc:spChg>
      </pc:sldChg>
      <pc:sldChg chg="modSp add">
        <pc:chgData name="CHARLTON ELIZABETH" userId="ed2c7363-624f-4001-af6b-6e4fe19ada12" providerId="ADAL" clId="{B6A17F3E-01C6-431C-B68E-5E3EC6214A8D}" dt="2017-09-27T19:12:39.392" v="1694" actId="5793"/>
        <pc:sldMkLst>
          <pc:docMk/>
          <pc:sldMk cId="3089899548" sldId="279"/>
        </pc:sldMkLst>
        <pc:spChg chg="mod">
          <ac:chgData name="CHARLTON ELIZABETH" userId="ed2c7363-624f-4001-af6b-6e4fe19ada12" providerId="ADAL" clId="{B6A17F3E-01C6-431C-B68E-5E3EC6214A8D}" dt="2017-09-27T19:12:39.392" v="1694" actId="5793"/>
          <ac:spMkLst>
            <pc:docMk/>
            <pc:sldMk cId="3089899548" sldId="279"/>
            <ac:spMk id="3" creationId="{6B60C043-D215-4D93-A106-6529160A8EF4}"/>
          </ac:spMkLst>
        </pc:spChg>
      </pc:sldChg>
      <pc:sldChg chg="modSp add ord modAnim">
        <pc:chgData name="CHARLTON ELIZABETH" userId="ed2c7363-624f-4001-af6b-6e4fe19ada12" providerId="ADAL" clId="{B6A17F3E-01C6-431C-B68E-5E3EC6214A8D}" dt="2017-09-18T23:05:54.289" v="1348" actId="122"/>
        <pc:sldMkLst>
          <pc:docMk/>
          <pc:sldMk cId="2618472204" sldId="280"/>
        </pc:sldMkLst>
        <pc:spChg chg="mod">
          <ac:chgData name="CHARLTON ELIZABETH" userId="ed2c7363-624f-4001-af6b-6e4fe19ada12" providerId="ADAL" clId="{B6A17F3E-01C6-431C-B68E-5E3EC6214A8D}" dt="2017-09-18T23:05:33.287" v="1345" actId="20577"/>
          <ac:spMkLst>
            <pc:docMk/>
            <pc:sldMk cId="2618472204" sldId="280"/>
            <ac:spMk id="3" creationId="{548784B5-B410-439D-B561-C79FE299D429}"/>
          </ac:spMkLst>
        </pc:spChg>
      </pc:sldChg>
      <pc:sldChg chg="modSp add">
        <pc:chgData name="CHARLTON ELIZABETH" userId="ed2c7363-624f-4001-af6b-6e4fe19ada12" providerId="ADAL" clId="{B6A17F3E-01C6-431C-B68E-5E3EC6214A8D}" dt="2017-09-18T21:33:42.684" v="628" actId="20577"/>
        <pc:sldMkLst>
          <pc:docMk/>
          <pc:sldMk cId="268060554" sldId="281"/>
        </pc:sldMkLst>
        <pc:spChg chg="mod">
          <ac:chgData name="CHARLTON ELIZABETH" userId="ed2c7363-624f-4001-af6b-6e4fe19ada12" providerId="ADAL" clId="{B6A17F3E-01C6-431C-B68E-5E3EC6214A8D}" dt="2017-09-18T21:33:42.684" v="628" actId="20577"/>
          <ac:spMkLst>
            <pc:docMk/>
            <pc:sldMk cId="268060554" sldId="281"/>
            <ac:spMk id="2" creationId="{39AA838D-4E45-482B-8479-3DC6B70A14E6}"/>
          </ac:spMkLst>
        </pc:spChg>
      </pc:sldChg>
      <pc:sldChg chg="modSp add">
        <pc:chgData name="CHARLTON ELIZABETH" userId="ed2c7363-624f-4001-af6b-6e4fe19ada12" providerId="ADAL" clId="{B6A17F3E-01C6-431C-B68E-5E3EC6214A8D}" dt="2017-09-18T21:33:52.733" v="653" actId="20577"/>
        <pc:sldMkLst>
          <pc:docMk/>
          <pc:sldMk cId="3508669732" sldId="282"/>
        </pc:sldMkLst>
        <pc:spChg chg="mod">
          <ac:chgData name="CHARLTON ELIZABETH" userId="ed2c7363-624f-4001-af6b-6e4fe19ada12" providerId="ADAL" clId="{B6A17F3E-01C6-431C-B68E-5E3EC6214A8D}" dt="2017-09-18T21:33:52.733" v="653" actId="20577"/>
          <ac:spMkLst>
            <pc:docMk/>
            <pc:sldMk cId="3508669732" sldId="282"/>
            <ac:spMk id="2" creationId="{37825D87-74CD-4C30-8D54-537AF0D7EA23}"/>
          </ac:spMkLst>
        </pc:spChg>
      </pc:sldChg>
      <pc:sldChg chg="modSp add ord">
        <pc:chgData name="CHARLTON ELIZABETH" userId="ed2c7363-624f-4001-af6b-6e4fe19ada12" providerId="ADAL" clId="{B6A17F3E-01C6-431C-B68E-5E3EC6214A8D}" dt="2017-09-27T19:12:31.813" v="1692" actId="2696"/>
        <pc:sldMkLst>
          <pc:docMk/>
          <pc:sldMk cId="2458053146" sldId="283"/>
        </pc:sldMkLst>
        <pc:spChg chg="mod">
          <ac:chgData name="CHARLTON ELIZABETH" userId="ed2c7363-624f-4001-af6b-6e4fe19ada12" providerId="ADAL" clId="{B6A17F3E-01C6-431C-B68E-5E3EC6214A8D}" dt="2017-09-18T21:42:01.050" v="704" actId="20577"/>
          <ac:spMkLst>
            <pc:docMk/>
            <pc:sldMk cId="2458053146" sldId="283"/>
            <ac:spMk id="2" creationId="{8993A58F-5C34-42E3-9DC3-82CD59FB4D4A}"/>
          </ac:spMkLst>
        </pc:spChg>
      </pc:sldChg>
      <pc:sldChg chg="modSp add">
        <pc:chgData name="CHARLTON ELIZABETH" userId="ed2c7363-624f-4001-af6b-6e4fe19ada12" providerId="ADAL" clId="{B6A17F3E-01C6-431C-B68E-5E3EC6214A8D}" dt="2017-09-18T21:42:09.526" v="730" actId="20577"/>
        <pc:sldMkLst>
          <pc:docMk/>
          <pc:sldMk cId="3815993733" sldId="284"/>
        </pc:sldMkLst>
        <pc:spChg chg="mod">
          <ac:chgData name="CHARLTON ELIZABETH" userId="ed2c7363-624f-4001-af6b-6e4fe19ada12" providerId="ADAL" clId="{B6A17F3E-01C6-431C-B68E-5E3EC6214A8D}" dt="2017-09-18T21:42:09.526" v="730" actId="20577"/>
          <ac:spMkLst>
            <pc:docMk/>
            <pc:sldMk cId="3815993733" sldId="284"/>
            <ac:spMk id="2" creationId="{654CC140-AE37-40AD-B6F0-63FA714C53D6}"/>
          </ac:spMkLst>
        </pc:spChg>
      </pc:sldChg>
      <pc:sldChg chg="modSp add">
        <pc:chgData name="CHARLTON ELIZABETH" userId="ed2c7363-624f-4001-af6b-6e4fe19ada12" providerId="ADAL" clId="{B6A17F3E-01C6-431C-B68E-5E3EC6214A8D}" dt="2017-09-18T21:42:17.423" v="753" actId="20577"/>
        <pc:sldMkLst>
          <pc:docMk/>
          <pc:sldMk cId="1088118240" sldId="285"/>
        </pc:sldMkLst>
        <pc:spChg chg="mod">
          <ac:chgData name="CHARLTON ELIZABETH" userId="ed2c7363-624f-4001-af6b-6e4fe19ada12" providerId="ADAL" clId="{B6A17F3E-01C6-431C-B68E-5E3EC6214A8D}" dt="2017-09-18T21:42:17.423" v="753" actId="20577"/>
          <ac:spMkLst>
            <pc:docMk/>
            <pc:sldMk cId="1088118240" sldId="285"/>
            <ac:spMk id="2" creationId="{BD4FE985-4E88-4703-806F-D5A6615BC46A}"/>
          </ac:spMkLst>
        </pc:spChg>
      </pc:sldChg>
      <pc:sldChg chg="del ord">
        <pc:chgData name="CHARLTON ELIZABETH" userId="ed2c7363-624f-4001-af6b-6e4fe19ada12" providerId="ADAL" clId="{B6A17F3E-01C6-431C-B68E-5E3EC6214A8D}" dt="2017-09-27T19:11:22.167" v="1576" actId="2696"/>
        <pc:sldMkLst>
          <pc:docMk/>
          <pc:sldMk cId="519944128" sldId="286"/>
        </pc:sldMkLst>
      </pc:sldChg>
      <pc:sldChg chg="modSp add del">
        <pc:chgData name="CHARLTON ELIZABETH" userId="ed2c7363-624f-4001-af6b-6e4fe19ada12" providerId="ADAL" clId="{B6A17F3E-01C6-431C-B68E-5E3EC6214A8D}" dt="2017-09-18T23:05:17.285" v="1265" actId="2696"/>
        <pc:sldMkLst>
          <pc:docMk/>
          <pc:sldMk cId="2755391683" sldId="286"/>
        </pc:sldMkLst>
        <pc:spChg chg="mod">
          <ac:chgData name="CHARLTON ELIZABETH" userId="ed2c7363-624f-4001-af6b-6e4fe19ada12" providerId="ADAL" clId="{B6A17F3E-01C6-431C-B68E-5E3EC6214A8D}" dt="2017-09-18T21:43:35.957" v="936" actId="20577"/>
          <ac:spMkLst>
            <pc:docMk/>
            <pc:sldMk cId="2755391683" sldId="286"/>
            <ac:spMk id="2" creationId="{FCF384E8-CB6E-4920-B12E-7BA20BB93BBB}"/>
          </ac:spMkLst>
        </pc:spChg>
        <pc:spChg chg="mod">
          <ac:chgData name="CHARLTON ELIZABETH" userId="ed2c7363-624f-4001-af6b-6e4fe19ada12" providerId="ADAL" clId="{B6A17F3E-01C6-431C-B68E-5E3EC6214A8D}" dt="2017-09-18T21:43:47.807" v="973" actId="403"/>
          <ac:spMkLst>
            <pc:docMk/>
            <pc:sldMk cId="2755391683" sldId="286"/>
            <ac:spMk id="3" creationId="{5298FB7D-0C53-42F2-8B16-2887E73141D0}"/>
          </ac:spMkLst>
        </pc:spChg>
      </pc:sldChg>
      <pc:sldChg chg="ord">
        <pc:chgData name="CHARLTON ELIZABETH" userId="ed2c7363-624f-4001-af6b-6e4fe19ada12" providerId="ADAL" clId="{B6A17F3E-01C6-431C-B68E-5E3EC6214A8D}" dt="2017-09-27T19:13:13.188" v="1698" actId="2696"/>
        <pc:sldMkLst>
          <pc:docMk/>
          <pc:sldMk cId="348878724" sldId="287"/>
        </pc:sldMkLst>
      </pc:sldChg>
      <pc:sldChg chg="modSp ord">
        <pc:chgData name="CHARLTON ELIZABETH" userId="ed2c7363-624f-4001-af6b-6e4fe19ada12" providerId="ADAL" clId="{B6A17F3E-01C6-431C-B68E-5E3EC6214A8D}" dt="2017-09-27T19:18:20.471" v="1762" actId="1076"/>
        <pc:sldMkLst>
          <pc:docMk/>
          <pc:sldMk cId="690976020" sldId="288"/>
        </pc:sldMkLst>
        <pc:picChg chg="mod">
          <ac:chgData name="CHARLTON ELIZABETH" userId="ed2c7363-624f-4001-af6b-6e4fe19ada12" providerId="ADAL" clId="{B6A17F3E-01C6-431C-B68E-5E3EC6214A8D}" dt="2017-09-27T19:18:20.471" v="1762" actId="1076"/>
          <ac:picMkLst>
            <pc:docMk/>
            <pc:sldMk cId="690976020" sldId="288"/>
            <ac:picMk id="4" creationId="{6638513E-0208-4370-9E7F-518F4828908D}"/>
          </ac:picMkLst>
        </pc:picChg>
      </pc:sldChg>
      <pc:sldChg chg="ord">
        <pc:chgData name="CHARLTON ELIZABETH" userId="ed2c7363-624f-4001-af6b-6e4fe19ada12" providerId="ADAL" clId="{B6A17F3E-01C6-431C-B68E-5E3EC6214A8D}" dt="2017-09-27T19:13:13.188" v="1698" actId="2696"/>
        <pc:sldMkLst>
          <pc:docMk/>
          <pc:sldMk cId="1095113478" sldId="289"/>
        </pc:sldMkLst>
      </pc:sldChg>
      <pc:sldChg chg="ord">
        <pc:chgData name="CHARLTON ELIZABETH" userId="ed2c7363-624f-4001-af6b-6e4fe19ada12" providerId="ADAL" clId="{B6A17F3E-01C6-431C-B68E-5E3EC6214A8D}" dt="2017-09-27T19:12:31.813" v="1692" actId="2696"/>
        <pc:sldMkLst>
          <pc:docMk/>
          <pc:sldMk cId="3813432331" sldId="294"/>
        </pc:sldMkLst>
      </pc:sldChg>
      <pc:sldChg chg="del ord">
        <pc:chgData name="CHARLTON ELIZABETH" userId="ed2c7363-624f-4001-af6b-6e4fe19ada12" providerId="ADAL" clId="{B6A17F3E-01C6-431C-B68E-5E3EC6214A8D}" dt="2017-09-27T19:18:37.135" v="1763" actId="2696"/>
        <pc:sldMkLst>
          <pc:docMk/>
          <pc:sldMk cId="84971161" sldId="295"/>
        </pc:sldMkLst>
      </pc:sldChg>
      <pc:sldChg chg="add">
        <pc:chgData name="CHARLTON ELIZABETH" userId="ed2c7363-624f-4001-af6b-6e4fe19ada12" providerId="ADAL" clId="{B6A17F3E-01C6-431C-B68E-5E3EC6214A8D}" dt="2017-09-27T19:11:25.699" v="1583" actId="2696"/>
        <pc:sldMkLst>
          <pc:docMk/>
          <pc:sldMk cId="2418929635" sldId="296"/>
        </pc:sldMkLst>
      </pc:sldChg>
      <pc:sldChg chg="del ord">
        <pc:chgData name="CHARLTON ELIZABETH" userId="ed2c7363-624f-4001-af6b-6e4fe19ada12" providerId="ADAL" clId="{B6A17F3E-01C6-431C-B68E-5E3EC6214A8D}" dt="2017-09-27T19:11:22.167" v="1578" actId="2696"/>
        <pc:sldMkLst>
          <pc:docMk/>
          <pc:sldMk cId="3876437365" sldId="296"/>
        </pc:sldMkLst>
      </pc:sldChg>
      <pc:sldChg chg="del ord">
        <pc:chgData name="CHARLTON ELIZABETH" userId="ed2c7363-624f-4001-af6b-6e4fe19ada12" providerId="ADAL" clId="{B6A17F3E-01C6-431C-B68E-5E3EC6214A8D}" dt="2017-09-27T19:11:22.167" v="1579" actId="2696"/>
        <pc:sldMkLst>
          <pc:docMk/>
          <pc:sldMk cId="630954814" sldId="297"/>
        </pc:sldMkLst>
      </pc:sldChg>
      <pc:sldChg chg="add">
        <pc:chgData name="CHARLTON ELIZABETH" userId="ed2c7363-624f-4001-af6b-6e4fe19ada12" providerId="ADAL" clId="{B6A17F3E-01C6-431C-B68E-5E3EC6214A8D}" dt="2017-09-27T19:11:25.699" v="1583" actId="2696"/>
        <pc:sldMkLst>
          <pc:docMk/>
          <pc:sldMk cId="2315176885" sldId="297"/>
        </pc:sldMkLst>
      </pc:sldChg>
      <pc:sldChg chg="del ord">
        <pc:chgData name="CHARLTON ELIZABETH" userId="ed2c7363-624f-4001-af6b-6e4fe19ada12" providerId="ADAL" clId="{B6A17F3E-01C6-431C-B68E-5E3EC6214A8D}" dt="2017-09-27T19:11:22.167" v="1580" actId="2696"/>
        <pc:sldMkLst>
          <pc:docMk/>
          <pc:sldMk cId="790659927" sldId="298"/>
        </pc:sldMkLst>
      </pc:sldChg>
      <pc:sldChg chg="add">
        <pc:chgData name="CHARLTON ELIZABETH" userId="ed2c7363-624f-4001-af6b-6e4fe19ada12" providerId="ADAL" clId="{B6A17F3E-01C6-431C-B68E-5E3EC6214A8D}" dt="2017-09-27T19:11:25.699" v="1583" actId="2696"/>
        <pc:sldMkLst>
          <pc:docMk/>
          <pc:sldMk cId="1214071901" sldId="298"/>
        </pc:sldMkLst>
      </pc:sldChg>
      <pc:sldChg chg="del ord">
        <pc:chgData name="CHARLTON ELIZABETH" userId="ed2c7363-624f-4001-af6b-6e4fe19ada12" providerId="ADAL" clId="{B6A17F3E-01C6-431C-B68E-5E3EC6214A8D}" dt="2017-09-27T19:11:22.183" v="1581" actId="2696"/>
        <pc:sldMkLst>
          <pc:docMk/>
          <pc:sldMk cId="526397142" sldId="299"/>
        </pc:sldMkLst>
      </pc:sldChg>
      <pc:sldChg chg="add">
        <pc:chgData name="CHARLTON ELIZABETH" userId="ed2c7363-624f-4001-af6b-6e4fe19ada12" providerId="ADAL" clId="{B6A17F3E-01C6-431C-B68E-5E3EC6214A8D}" dt="2017-09-27T19:11:25.699" v="1583" actId="2696"/>
        <pc:sldMkLst>
          <pc:docMk/>
          <pc:sldMk cId="4031632915" sldId="299"/>
        </pc:sldMkLst>
      </pc:sldChg>
      <pc:sldChg chg="del ord">
        <pc:chgData name="CHARLTON ELIZABETH" userId="ed2c7363-624f-4001-af6b-6e4fe19ada12" providerId="ADAL" clId="{B6A17F3E-01C6-431C-B68E-5E3EC6214A8D}" dt="2017-09-27T19:11:22.183" v="1582" actId="2696"/>
        <pc:sldMkLst>
          <pc:docMk/>
          <pc:sldMk cId="102679269" sldId="300"/>
        </pc:sldMkLst>
      </pc:sldChg>
      <pc:sldChg chg="add">
        <pc:chgData name="CHARLTON ELIZABETH" userId="ed2c7363-624f-4001-af6b-6e4fe19ada12" providerId="ADAL" clId="{B6A17F3E-01C6-431C-B68E-5E3EC6214A8D}" dt="2017-09-27T19:11:25.699" v="1583" actId="2696"/>
        <pc:sldMkLst>
          <pc:docMk/>
          <pc:sldMk cId="2655636545" sldId="300"/>
        </pc:sldMkLst>
      </pc:sldChg>
      <pc:sldChg chg="add">
        <pc:chgData name="CHARLTON ELIZABETH" userId="ed2c7363-624f-4001-af6b-6e4fe19ada12" providerId="ADAL" clId="{B6A17F3E-01C6-431C-B68E-5E3EC6214A8D}" dt="2017-09-27T19:11:25.699" v="1583" actId="2696"/>
        <pc:sldMkLst>
          <pc:docMk/>
          <pc:sldMk cId="313841666" sldId="301"/>
        </pc:sldMkLst>
      </pc:sldChg>
      <pc:sldChg chg="del ord">
        <pc:chgData name="CHARLTON ELIZABETH" userId="ed2c7363-624f-4001-af6b-6e4fe19ada12" providerId="ADAL" clId="{B6A17F3E-01C6-431C-B68E-5E3EC6214A8D}" dt="2017-09-27T19:11:22.167" v="1575" actId="2696"/>
        <pc:sldMkLst>
          <pc:docMk/>
          <pc:sldMk cId="3889479892" sldId="301"/>
        </pc:sldMkLst>
      </pc:sldChg>
      <pc:sldChg chg="add">
        <pc:chgData name="CHARLTON ELIZABETH" userId="ed2c7363-624f-4001-af6b-6e4fe19ada12" providerId="ADAL" clId="{B6A17F3E-01C6-431C-B68E-5E3EC6214A8D}" dt="2017-09-27T19:11:25.699" v="1583" actId="2696"/>
        <pc:sldMkLst>
          <pc:docMk/>
          <pc:sldMk cId="4437574" sldId="302"/>
        </pc:sldMkLst>
      </pc:sldChg>
      <pc:sldChg chg="modSp add ord">
        <pc:chgData name="CHARLTON ELIZABETH" userId="ed2c7363-624f-4001-af6b-6e4fe19ada12" providerId="ADAL" clId="{B6A17F3E-01C6-431C-B68E-5E3EC6214A8D}" dt="2017-09-27T19:15:45.264" v="1734" actId="20577"/>
        <pc:sldMkLst>
          <pc:docMk/>
          <pc:sldMk cId="539461415" sldId="303"/>
        </pc:sldMkLst>
        <pc:spChg chg="mod">
          <ac:chgData name="CHARLTON ELIZABETH" userId="ed2c7363-624f-4001-af6b-6e4fe19ada12" providerId="ADAL" clId="{B6A17F3E-01C6-431C-B68E-5E3EC6214A8D}" dt="2017-09-27T19:15:42.097" v="1732" actId="20577"/>
          <ac:spMkLst>
            <pc:docMk/>
            <pc:sldMk cId="539461415" sldId="303"/>
            <ac:spMk id="2" creationId="{00000000-0000-0000-0000-000000000000}"/>
          </ac:spMkLst>
        </pc:spChg>
        <pc:spChg chg="mod">
          <ac:chgData name="CHARLTON ELIZABETH" userId="ed2c7363-624f-4001-af6b-6e4fe19ada12" providerId="ADAL" clId="{B6A17F3E-01C6-431C-B68E-5E3EC6214A8D}" dt="2017-09-27T19:15:45.264" v="1734" actId="20577"/>
          <ac:spMkLst>
            <pc:docMk/>
            <pc:sldMk cId="539461415" sldId="303"/>
            <ac:spMk id="3" creationId="{00000000-0000-0000-0000-000000000000}"/>
          </ac:spMkLst>
        </pc:spChg>
      </pc:sldChg>
      <pc:sldChg chg="modSp add">
        <pc:chgData name="CHARLTON ELIZABETH" userId="ed2c7363-624f-4001-af6b-6e4fe19ada12" providerId="ADAL" clId="{B6A17F3E-01C6-431C-B68E-5E3EC6214A8D}" dt="2017-09-27T19:15:10.158" v="1721" actId="20577"/>
        <pc:sldMkLst>
          <pc:docMk/>
          <pc:sldMk cId="900739488" sldId="304"/>
        </pc:sldMkLst>
        <pc:spChg chg="mod">
          <ac:chgData name="CHARLTON ELIZABETH" userId="ed2c7363-624f-4001-af6b-6e4fe19ada12" providerId="ADAL" clId="{B6A17F3E-01C6-431C-B68E-5E3EC6214A8D}" dt="2017-09-27T19:15:06.357" v="1718" actId="20577"/>
          <ac:spMkLst>
            <pc:docMk/>
            <pc:sldMk cId="900739488" sldId="304"/>
            <ac:spMk id="2" creationId="{0D6D7BEB-67DF-4722-B1B3-845AA7075915}"/>
          </ac:spMkLst>
        </pc:spChg>
        <pc:spChg chg="mod">
          <ac:chgData name="CHARLTON ELIZABETH" userId="ed2c7363-624f-4001-af6b-6e4fe19ada12" providerId="ADAL" clId="{B6A17F3E-01C6-431C-B68E-5E3EC6214A8D}" dt="2017-09-27T19:15:10.158" v="1721" actId="20577"/>
          <ac:spMkLst>
            <pc:docMk/>
            <pc:sldMk cId="900739488" sldId="304"/>
            <ac:spMk id="3" creationId="{A78144CC-4370-40DD-831D-13F2B24A4E03}"/>
          </ac:spMkLst>
        </pc:spChg>
      </pc:sldChg>
      <pc:sldChg chg="modSp add">
        <pc:chgData name="CHARLTON ELIZABETH" userId="ed2c7363-624f-4001-af6b-6e4fe19ada12" providerId="ADAL" clId="{B6A17F3E-01C6-431C-B68E-5E3EC6214A8D}" dt="2017-09-27T19:16:48.040" v="1761" actId="20577"/>
        <pc:sldMkLst>
          <pc:docMk/>
          <pc:sldMk cId="827015364" sldId="305"/>
        </pc:sldMkLst>
        <pc:spChg chg="mod">
          <ac:chgData name="CHARLTON ELIZABETH" userId="ed2c7363-624f-4001-af6b-6e4fe19ada12" providerId="ADAL" clId="{B6A17F3E-01C6-431C-B68E-5E3EC6214A8D}" dt="2017-09-27T19:16:48.040" v="1761" actId="20577"/>
          <ac:spMkLst>
            <pc:docMk/>
            <pc:sldMk cId="827015364" sldId="305"/>
            <ac:spMk id="2" creationId="{38352D50-2090-4E40-BE7C-F0D80A12FB76}"/>
          </ac:spMkLst>
        </pc:spChg>
      </pc:sldChg>
      <pc:sldChg chg="modSp">
        <pc:chgData name="CHARLTON ELIZABETH" userId="ed2c7363-624f-4001-af6b-6e4fe19ada12" providerId="ADAL" clId="{B6A17F3E-01C6-431C-B68E-5E3EC6214A8D}" dt="2017-10-02T21:50:35.203" v="1886" actId="20577"/>
        <pc:sldMkLst>
          <pc:docMk/>
          <pc:sldMk cId="2544857047" sldId="310"/>
        </pc:sldMkLst>
        <pc:spChg chg="mod">
          <ac:chgData name="CHARLTON ELIZABETH" userId="ed2c7363-624f-4001-af6b-6e4fe19ada12" providerId="ADAL" clId="{B6A17F3E-01C6-431C-B68E-5E3EC6214A8D}" dt="2017-10-02T21:50:35.203" v="1886" actId="20577"/>
          <ac:spMkLst>
            <pc:docMk/>
            <pc:sldMk cId="2544857047" sldId="310"/>
            <ac:spMk id="2" creationId="{DA0C777C-D5A0-42FF-854F-2FDC4C41328C}"/>
          </ac:spMkLst>
        </pc:spChg>
      </pc:sldChg>
      <pc:sldChg chg="modSp add">
        <pc:chgData name="CHARLTON ELIZABETH" userId="ed2c7363-624f-4001-af6b-6e4fe19ada12" providerId="ADAL" clId="{B6A17F3E-01C6-431C-B68E-5E3EC6214A8D}" dt="2017-10-02T21:50:27.703" v="1876" actId="20577"/>
        <pc:sldMkLst>
          <pc:docMk/>
          <pc:sldMk cId="1469148304" sldId="315"/>
        </pc:sldMkLst>
        <pc:spChg chg="mod">
          <ac:chgData name="CHARLTON ELIZABETH" userId="ed2c7363-624f-4001-af6b-6e4fe19ada12" providerId="ADAL" clId="{B6A17F3E-01C6-431C-B68E-5E3EC6214A8D}" dt="2017-10-02T21:50:27.703" v="1876" actId="20577"/>
          <ac:spMkLst>
            <pc:docMk/>
            <pc:sldMk cId="1469148304" sldId="315"/>
            <ac:spMk id="2" creationId="{B69981EC-15F2-4589-8AD3-9641C2DA1A43}"/>
          </ac:spMkLst>
        </pc:spChg>
        <pc:spChg chg="mod">
          <ac:chgData name="CHARLTON ELIZABETH" userId="ed2c7363-624f-4001-af6b-6e4fe19ada12" providerId="ADAL" clId="{B6A17F3E-01C6-431C-B68E-5E3EC6214A8D}" dt="2017-10-02T21:50:06.608" v="1873" actId="20577"/>
          <ac:spMkLst>
            <pc:docMk/>
            <pc:sldMk cId="1469148304" sldId="315"/>
            <ac:spMk id="3" creationId="{DB40FA1F-D296-4BF4-BA38-D97E50B3AE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642B-A3FE-427B-9D77-7E31339F9263}" type="datetimeFigureOut">
              <a:rPr lang="en-US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A3E88-B94A-4B6C-9373-56C5BD0847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lczepFZN0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lczepFZN0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IOLXkCUObw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e092c2fc-a42f-4514-a8e6-4301aeb468d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dQpFu8uRP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2A558XtDcs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87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1500" b="1">
                <a:solidFill>
                  <a:schemeClr val="bg1"/>
                </a:solidFill>
              </a:rPr>
              <a:t>Unit 1 Days 6-10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147D-A2EE-4DCA-ACD4-FB33FBD8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a good writer?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B2D9-929C-43B4-A7D1-C6C73E107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STEP 1:</a:t>
            </a:r>
            <a:r>
              <a:rPr lang="en-US" sz="3600"/>
              <a:t> Brainstorm by yourself.</a:t>
            </a:r>
          </a:p>
          <a:p>
            <a:r>
              <a:rPr lang="en-US" sz="3600" b="1"/>
              <a:t>STEP 2:</a:t>
            </a:r>
            <a:r>
              <a:rPr lang="en-US" sz="3600"/>
              <a:t> Share your list with your table.</a:t>
            </a:r>
          </a:p>
          <a:p>
            <a:r>
              <a:rPr lang="en-US" sz="3600" b="1"/>
              <a:t>STEP 3:</a:t>
            </a:r>
            <a:r>
              <a:rPr lang="en-US" sz="3600"/>
              <a:t> Pick your top 10 qualities and write them on sticky notes.</a:t>
            </a:r>
          </a:p>
        </p:txBody>
      </p:sp>
    </p:spTree>
    <p:extLst>
      <p:ext uri="{BB962C8B-B14F-4D97-AF65-F5344CB8AC3E}">
        <p14:creationId xmlns:p14="http://schemas.microsoft.com/office/powerpoint/2010/main" val="234241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48CF-30BD-4698-92D0-BA34858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 Traits of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E1433-CDA0-4C95-B117-CFB2DD202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Ideas: the main message</a:t>
            </a:r>
          </a:p>
          <a:p>
            <a:r>
              <a:rPr lang="en-US" sz="3600"/>
              <a:t>Organization: the structure of your writing</a:t>
            </a:r>
          </a:p>
          <a:p>
            <a:r>
              <a:rPr lang="en-US" sz="3600"/>
              <a:t>Voice: the author's tone or "flavor"</a:t>
            </a:r>
          </a:p>
          <a:p>
            <a:r>
              <a:rPr lang="en-US" sz="3600"/>
              <a:t>Word Choice: vocabulary</a:t>
            </a:r>
          </a:p>
          <a:p>
            <a:r>
              <a:rPr lang="en-US" sz="3600"/>
              <a:t>Sentence Fluency: the rhythm</a:t>
            </a:r>
          </a:p>
          <a:p>
            <a:r>
              <a:rPr lang="en-US" sz="3600"/>
              <a:t>Conventions: grammar, spelling, punctuation</a:t>
            </a:r>
          </a:p>
        </p:txBody>
      </p:sp>
    </p:spTree>
    <p:extLst>
      <p:ext uri="{BB962C8B-B14F-4D97-AF65-F5344CB8AC3E}">
        <p14:creationId xmlns:p14="http://schemas.microsoft.com/office/powerpoint/2010/main" val="9485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A772-D856-4A40-8470-4785EAC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 Trait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859A-F9C0-4749-8D18-927FA9E4E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Take your table's list of the qualities of a good writer and label them with the 6 Traits.</a:t>
            </a:r>
          </a:p>
        </p:txBody>
      </p:sp>
    </p:spTree>
    <p:extLst>
      <p:ext uri="{BB962C8B-B14F-4D97-AF65-F5344CB8AC3E}">
        <p14:creationId xmlns:p14="http://schemas.microsoft.com/office/powerpoint/2010/main" val="74520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838D-4E45-482B-8479-3DC6B70A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5D0A9-E7E3-43BB-A40A-28267154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476375"/>
            <a:ext cx="10515600" cy="5003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Station 1: Organization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3600"/>
              <a:t>Station 2: Voice</a:t>
            </a:r>
          </a:p>
          <a:p>
            <a:pPr>
              <a:lnSpc>
                <a:spcPct val="150000"/>
              </a:lnSpc>
            </a:pPr>
            <a:r>
              <a:rPr lang="en-US" sz="3600"/>
              <a:t>Station 3: Sentence Fluency</a:t>
            </a:r>
          </a:p>
          <a:p>
            <a:pPr>
              <a:lnSpc>
                <a:spcPct val="150000"/>
              </a:lnSpc>
            </a:pPr>
            <a:r>
              <a:rPr lang="en-US" sz="3600"/>
              <a:t>Station 4: Conventions A</a:t>
            </a:r>
          </a:p>
          <a:p>
            <a:pPr>
              <a:lnSpc>
                <a:spcPct val="150000"/>
              </a:lnSpc>
            </a:pPr>
            <a:r>
              <a:rPr lang="en-US" sz="3600"/>
              <a:t>Station 5: Conventions B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59343CC6-0D05-46CF-A4BB-9AAE04C4F7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24575" y="1514475"/>
            <a:ext cx="5737411" cy="38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0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6256-77D8-408D-AFEE-C7611C6DD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0502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8</a:t>
            </a:r>
          </a:p>
        </p:txBody>
      </p:sp>
    </p:spTree>
    <p:extLst>
      <p:ext uri="{BB962C8B-B14F-4D97-AF65-F5344CB8AC3E}">
        <p14:creationId xmlns:p14="http://schemas.microsoft.com/office/powerpoint/2010/main" val="73137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8156-CC54-4DC5-BC8C-C6758B2A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F933-F0A4-4086-AF95-E2D11405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What is the most important of the 6 Traits? Which trait do you struggle with the most as a writer?</a:t>
            </a:r>
          </a:p>
        </p:txBody>
      </p:sp>
    </p:spTree>
    <p:extLst>
      <p:ext uri="{BB962C8B-B14F-4D97-AF65-F5344CB8AC3E}">
        <p14:creationId xmlns:p14="http://schemas.microsoft.com/office/powerpoint/2010/main" val="104124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D92-75D3-421C-8DB8-FAF767E0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C043-D215-4D93-A106-6529160A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Finish 6 Traits stations</a:t>
            </a:r>
          </a:p>
          <a:p>
            <a:r>
              <a:rPr lang="en-US" sz="3600"/>
              <a:t>Marking the text</a:t>
            </a:r>
            <a:endParaRPr/>
          </a:p>
          <a:p>
            <a:r>
              <a:rPr lang="en-US" sz="3600"/>
              <a:t>Textual evidence</a:t>
            </a:r>
          </a:p>
        </p:txBody>
      </p:sp>
    </p:spTree>
    <p:extLst>
      <p:ext uri="{BB962C8B-B14F-4D97-AF65-F5344CB8AC3E}">
        <p14:creationId xmlns:p14="http://schemas.microsoft.com/office/powerpoint/2010/main" val="253610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16A3-CC42-4B5F-86D4-A6985E5F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Finish 6 Trait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27A1-1CB8-4A92-A313-56E3CAB84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Station 6: Ideas</a:t>
            </a:r>
          </a:p>
          <a:p>
            <a:r>
              <a:rPr lang="en-US" sz="3600"/>
              <a:t>Station 7: Word Choice</a:t>
            </a:r>
          </a:p>
          <a:p>
            <a:r>
              <a:rPr lang="en-US" sz="3600"/>
              <a:t>Station 8: Book Hooks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5B76668D-6D73-4F1A-A892-6201594845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24575" y="1514475"/>
            <a:ext cx="5737411" cy="38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5D87-74CD-4C30-8D54-537AF0D7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33"/>
            <a:ext cx="10515600" cy="1325563"/>
          </a:xfrm>
        </p:spPr>
        <p:txBody>
          <a:bodyPr/>
          <a:lstStyle/>
          <a:p>
            <a:r>
              <a:rPr lang="en-US"/>
              <a:t>Formal E-mails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B787-75F7-43A2-8289-79409EA82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55060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/>
              <a:t>To practice the 6 Traits (or the 4 that we focused on today) you are going to write me a formal e-mail using Office 365.</a:t>
            </a:r>
          </a:p>
          <a:p>
            <a:pPr marL="0" indent="0">
              <a:buNone/>
            </a:pPr>
            <a:r>
              <a:rPr lang="en-US" sz="3600"/>
              <a:t>You may pick from one of the following prompts:</a:t>
            </a:r>
          </a:p>
          <a:p>
            <a:pPr marL="971550" lvl="1" indent="-514350">
              <a:buAutoNum type="arabicPeriod"/>
            </a:pPr>
            <a:r>
              <a:rPr lang="en-US" sz="3600"/>
              <a:t>What's better: cats or dogs? Why?</a:t>
            </a:r>
          </a:p>
          <a:p>
            <a:pPr marL="971550" lvl="1" indent="-514350">
              <a:buAutoNum type="arabicPeriod"/>
            </a:pPr>
            <a:r>
              <a:rPr lang="en-US" sz="3600"/>
              <a:t>What are you looking forward to during Homecoming week?</a:t>
            </a:r>
          </a:p>
          <a:p>
            <a:pPr marL="971550" lvl="1" indent="-514350">
              <a:buAutoNum type="arabicPeriod"/>
            </a:pPr>
            <a:r>
              <a:rPr lang="en-US" sz="3600"/>
              <a:t>What's your favorite subject? Why?</a:t>
            </a:r>
          </a:p>
          <a:p>
            <a:pPr marL="971550" lvl="1" indent="-514350">
              <a:buAutoNum type="arabicPeriod"/>
            </a:pPr>
            <a:r>
              <a:rPr lang="en-US" sz="360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50866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6256-77D8-408D-AFEE-C7611C6DD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243" y="2076519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9</a:t>
            </a:r>
          </a:p>
        </p:txBody>
      </p:sp>
    </p:spTree>
    <p:extLst>
      <p:ext uri="{BB962C8B-B14F-4D97-AF65-F5344CB8AC3E}">
        <p14:creationId xmlns:p14="http://schemas.microsoft.com/office/powerpoint/2010/main" val="96788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6256-77D8-408D-AFEE-C7611C6DD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2781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253711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8156-CC54-4DC5-BC8C-C6758B2A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F933-F0A4-4086-AF95-E2D11405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A DAY: What are you plans for homecoming? For the weekend?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B DAY: What did you do for homecoming? If you didn't do anything for #</a:t>
            </a:r>
            <a:r>
              <a:rPr lang="en-US" sz="3600" err="1"/>
              <a:t>hoco</a:t>
            </a:r>
            <a:r>
              <a:rPr lang="en-US" sz="3600"/>
              <a:t>, what did you do this weekend?</a:t>
            </a:r>
          </a:p>
        </p:txBody>
      </p:sp>
    </p:spTree>
    <p:extLst>
      <p:ext uri="{BB962C8B-B14F-4D97-AF65-F5344CB8AC3E}">
        <p14:creationId xmlns:p14="http://schemas.microsoft.com/office/powerpoint/2010/main" val="189400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7BEB-67DF-4722-B1B3-845AA707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144CC-4370-40DD-831D-13F2B24A4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Marking the Text</a:t>
            </a:r>
          </a:p>
          <a:p>
            <a:r>
              <a:rPr lang="en-US" sz="3600"/>
              <a:t>Textual Evidence</a:t>
            </a:r>
          </a:p>
        </p:txBody>
      </p:sp>
    </p:spTree>
    <p:extLst>
      <p:ext uri="{BB962C8B-B14F-4D97-AF65-F5344CB8AC3E}">
        <p14:creationId xmlns:p14="http://schemas.microsoft.com/office/powerpoint/2010/main" val="90073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B8B9-4A19-49AF-8E97-C87DD45B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the Taylor Swift article?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7AEA-1807-4531-9183-11350D8BF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29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E491-773B-4725-B9EF-7EFF3613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Marking the Text (Feedback)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C870EF-78AF-4A64-916C-4B31738F8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252" y="1381125"/>
            <a:ext cx="4003838" cy="53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0A46-B938-412D-86F7-6A90C7F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Example</a:t>
            </a:r>
          </a:p>
        </p:txBody>
      </p:sp>
      <p:pic>
        <p:nvPicPr>
          <p:cNvPr id="4" name="Picture 4" descr="Annotation Example 1.jpg">
            <a:extLst>
              <a:ext uri="{FF2B5EF4-FFF2-40B4-BE49-F238E27FC236}">
                <a16:creationId xmlns:a16="http://schemas.microsoft.com/office/drawing/2014/main" id="{791AF9ED-F867-4B94-BC11-603DD64EC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675" y="0"/>
            <a:ext cx="5651659" cy="72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7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FF7B-4624-47E2-ABA4-AB47A526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Example</a:t>
            </a:r>
          </a:p>
        </p:txBody>
      </p:sp>
      <p:pic>
        <p:nvPicPr>
          <p:cNvPr id="4" name="Picture 4" descr="Annotation Example 2.jpg">
            <a:extLst>
              <a:ext uri="{FF2B5EF4-FFF2-40B4-BE49-F238E27FC236}">
                <a16:creationId xmlns:a16="http://schemas.microsoft.com/office/drawing/2014/main" id="{32EF67A8-9584-4400-B469-156752D99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9072" y="-238125"/>
            <a:ext cx="5631553" cy="72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2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EA23-6720-41ED-8994-8647BDA7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Example</a:t>
            </a:r>
          </a:p>
        </p:txBody>
      </p:sp>
      <p:pic>
        <p:nvPicPr>
          <p:cNvPr id="4" name="Picture 4" descr="Annotation Example 3.jpg">
            <a:extLst>
              <a:ext uri="{FF2B5EF4-FFF2-40B4-BE49-F238E27FC236}">
                <a16:creationId xmlns:a16="http://schemas.microsoft.com/office/drawing/2014/main" id="{B2CF1323-7471-4621-94AB-50626F450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5448" y="-228600"/>
            <a:ext cx="5511202" cy="70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6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0966-1A24-4BAE-A905-70099BB0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so Good Example</a:t>
            </a:r>
          </a:p>
        </p:txBody>
      </p:sp>
      <p:pic>
        <p:nvPicPr>
          <p:cNvPr id="4" name="Picture 4" descr="Annotation Example 4.jpg">
            <a:extLst>
              <a:ext uri="{FF2B5EF4-FFF2-40B4-BE49-F238E27FC236}">
                <a16:creationId xmlns:a16="http://schemas.microsoft.com/office/drawing/2014/main" id="{114452D3-7184-4FC7-8934-51104CF6C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3124" y="-114300"/>
            <a:ext cx="5996560" cy="76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1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8DA0-3824-4972-87CA-A18BF767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58126" cy="1325563"/>
          </a:xfrm>
        </p:spPr>
        <p:txBody>
          <a:bodyPr/>
          <a:lstStyle/>
          <a:p>
            <a:r>
              <a:rPr lang="en-US"/>
              <a:t>Another Not so Good Example</a:t>
            </a:r>
          </a:p>
        </p:txBody>
      </p:sp>
      <p:pic>
        <p:nvPicPr>
          <p:cNvPr id="4" name="Picture 4" descr="Annotation Example 5.jpg">
            <a:extLst>
              <a:ext uri="{FF2B5EF4-FFF2-40B4-BE49-F238E27FC236}">
                <a16:creationId xmlns:a16="http://schemas.microsoft.com/office/drawing/2014/main" id="{843C78F5-A37A-46BD-BC02-0CC84233E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800" y="-123825"/>
            <a:ext cx="5162438" cy="68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2D50-2090-4E40-BE7C-F0D80A12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 your T-Swift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4DF5-69C9-41F4-9A9E-86467C49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8156-CC54-4DC5-BC8C-C6758B2A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F933-F0A4-4086-AF95-E2D11405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If a teacher is using a section of Beyoncé's album </a:t>
            </a:r>
            <a:r>
              <a:rPr lang="en-US" sz="3600" i="1"/>
              <a:t>Lemonade</a:t>
            </a:r>
            <a:r>
              <a:rPr lang="en-US" sz="3600"/>
              <a:t> to teach her students about figurative language, would that break copyright?</a:t>
            </a:r>
          </a:p>
          <a:p>
            <a:pPr marL="0" indent="0">
              <a:buNone/>
            </a:pPr>
            <a:r>
              <a:rPr lang="en-US" sz="3600"/>
              <a:t>Why or why not?</a:t>
            </a:r>
          </a:p>
          <a:p>
            <a:pPr marL="0" indent="0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 b="1">
                <a:solidFill>
                  <a:srgbClr val="0070C0"/>
                </a:solidFill>
              </a:rPr>
              <a:t>Answer the prompt in 3-5 sentences.</a:t>
            </a:r>
          </a:p>
        </p:txBody>
      </p:sp>
    </p:spTree>
    <p:extLst>
      <p:ext uri="{BB962C8B-B14F-4D97-AF65-F5344CB8AC3E}">
        <p14:creationId xmlns:p14="http://schemas.microsoft.com/office/powerpoint/2010/main" val="844830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5CD1-0721-47B8-800B-28939F98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6638513E-0208-4370-9E7F-518F482890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8228" y="650777"/>
            <a:ext cx="8075543" cy="56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6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D08F-DD54-4CFC-9695-1356C133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F9513-556E-4A50-B159-022AD1073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If you are the YOUNGEST person at your table, take notes on the conversation.</a:t>
            </a:r>
          </a:p>
          <a:p>
            <a:pPr marL="0" indent="0">
              <a:buNone/>
            </a:pPr>
            <a:endParaRPr lang="en-US" sz="3600"/>
          </a:p>
          <a:p>
            <a:pPr marL="742950" indent="-742950">
              <a:buAutoNum type="arabicPeriod"/>
            </a:pPr>
            <a:r>
              <a:rPr lang="en-US" sz="3600"/>
              <a:t>Do you think what Taylor Swift did was “fair”?</a:t>
            </a:r>
            <a:endParaRPr lang="en-US"/>
          </a:p>
          <a:p>
            <a:pPr marL="742950" indent="-742950">
              <a:buAutoNum type="arabicPeriod"/>
            </a:pPr>
            <a:r>
              <a:rPr lang="en-US" sz="3600"/>
              <a:t>How do you think the reaction to T-Swift’s decision be different if she weren’t so successful?</a:t>
            </a:r>
            <a:endParaRPr/>
          </a:p>
          <a:p>
            <a:pPr indent="0">
              <a:buNone/>
            </a:pPr>
            <a:br>
              <a:rPr lang="en-US">
                <a:latin typeface="+mn-ea"/>
                <a:cs typeface="+mn-ea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13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6248-104A-4DC4-A221-3FE055B8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1925"/>
            <a:ext cx="10515600" cy="1325563"/>
          </a:xfrm>
        </p:spPr>
        <p:txBody>
          <a:bodyPr/>
          <a:lstStyle/>
          <a:p>
            <a:r>
              <a:rPr lang="en-US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0D75A-6059-4C6B-B23E-79D167BB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446542"/>
            <a:ext cx="11595100" cy="54881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3200"/>
              <a:t>How do you listen to music? Do you have a Spotify? </a:t>
            </a:r>
            <a:r>
              <a:rPr lang="en-US" sz="3200" err="1"/>
              <a:t>ITunes</a:t>
            </a:r>
            <a:r>
              <a:rPr lang="en-US" sz="3200"/>
              <a:t>? CDs?</a:t>
            </a:r>
          </a:p>
          <a:p>
            <a:pPr marL="514350" indent="-514350">
              <a:buAutoNum type="arabicPeriod"/>
            </a:pPr>
            <a:r>
              <a:rPr lang="en-US" sz="3200"/>
              <a:t>Now that you read the article, do you think what Taylor Swift did was fair? Compare this answer to your pod’s answer from the video.</a:t>
            </a:r>
            <a:endParaRPr sz="3200"/>
          </a:p>
          <a:p>
            <a:pPr marL="514350" indent="-514350">
              <a:buAutoNum type="arabicPeriod"/>
            </a:pPr>
            <a:r>
              <a:rPr lang="en-US" sz="3200"/>
              <a:t>Do you think music should be free? Why or why not?</a:t>
            </a:r>
            <a:endParaRPr sz="3200"/>
          </a:p>
          <a:p>
            <a:pPr marL="514350" indent="-514350">
              <a:buAutoNum type="arabicPeriod"/>
            </a:pPr>
            <a:r>
              <a:rPr lang="en-US" sz="3200"/>
              <a:t>As a listener of music, what do you think about streaming services like Spotify? Does access to music change what you listen to?</a:t>
            </a:r>
            <a:endParaRPr sz="3200"/>
          </a:p>
          <a:p>
            <a:pPr marL="514350" indent="-514350">
              <a:buAutoNum type="arabicPeriod"/>
            </a:pPr>
            <a:r>
              <a:rPr lang="en-US" sz="3200"/>
              <a:t>What do you think Taylor Swift means when she says “The music industry is not dying...it’s just coming alive”?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348878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AB92-3722-4604-8716-929FD9A0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Kahoot</a:t>
            </a:r>
            <a:r>
              <a:rPr lang="en-US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72D5-56E3-4BBE-9327-95FBD827D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hlinkClick r:id="rId2"/>
              </a:rPr>
              <a:t>https://play.kahoot.it/#/k/e092c2fc-a42f-4514-a8e6-4301aeb468dc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8715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132F-C360-479E-A36A-B9378610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FreeRice.com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EA01-6270-47A7-BE65-14E587293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69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6256-77D8-408D-AFEE-C7611C6DD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748" y="2023511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10</a:t>
            </a:r>
          </a:p>
        </p:txBody>
      </p:sp>
    </p:spTree>
    <p:extLst>
      <p:ext uri="{BB962C8B-B14F-4D97-AF65-F5344CB8AC3E}">
        <p14:creationId xmlns:p14="http://schemas.microsoft.com/office/powerpoint/2010/main" val="3490265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8156-CC54-4DC5-BC8C-C6758B2A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F933-F0A4-4086-AF95-E2D11405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What do you remember about plot?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If you are struggling, try to answer the following questions:</a:t>
            </a:r>
            <a:endParaRPr/>
          </a:p>
          <a:p>
            <a:pPr marL="971550" lvl="1" indent="-514350">
              <a:buAutoNum type="arabicPeriod"/>
            </a:pPr>
            <a:r>
              <a:rPr lang="en-US" sz="3600"/>
              <a:t>What is plot?</a:t>
            </a:r>
          </a:p>
          <a:p>
            <a:pPr marL="971550" lvl="1" indent="-514350">
              <a:buAutoNum type="arabicPeriod"/>
            </a:pPr>
            <a:r>
              <a:rPr lang="en-US" sz="3600"/>
              <a:t>What are the six parts of the plot diagram?</a:t>
            </a:r>
          </a:p>
          <a:p>
            <a:pPr marL="971550" lvl="1" indent="-514350">
              <a:buAutoNum type="arabicPeriod"/>
            </a:pPr>
            <a:r>
              <a:rPr lang="en-US" sz="3600"/>
              <a:t>What does a plot diagram look like?</a:t>
            </a:r>
          </a:p>
        </p:txBody>
      </p:sp>
    </p:spTree>
    <p:extLst>
      <p:ext uri="{BB962C8B-B14F-4D97-AF65-F5344CB8AC3E}">
        <p14:creationId xmlns:p14="http://schemas.microsoft.com/office/powerpoint/2010/main" val="677707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D92-75D3-421C-8DB8-FAF767E0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C043-D215-4D93-A106-6529160A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Plot Review</a:t>
            </a:r>
          </a:p>
          <a:p>
            <a:r>
              <a:rPr lang="en-US" sz="3600"/>
              <a:t>"After Twenty" by O. Henry</a:t>
            </a:r>
          </a:p>
          <a:p>
            <a:r>
              <a:rPr lang="en-US" sz="3600"/>
              <a:t>Plot Diagrams</a:t>
            </a:r>
          </a:p>
        </p:txBody>
      </p:sp>
    </p:spTree>
    <p:extLst>
      <p:ext uri="{BB962C8B-B14F-4D97-AF65-F5344CB8AC3E}">
        <p14:creationId xmlns:p14="http://schemas.microsoft.com/office/powerpoint/2010/main" val="3089899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BF28-5353-4FEF-8E65-097854E1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C670-AE2E-4C57-8883-5EA4039B1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Plot: a series of events that creates a story</a:t>
            </a:r>
          </a:p>
        </p:txBody>
      </p:sp>
    </p:spTree>
    <p:extLst>
      <p:ext uri="{BB962C8B-B14F-4D97-AF65-F5344CB8AC3E}">
        <p14:creationId xmlns:p14="http://schemas.microsoft.com/office/powerpoint/2010/main" val="2266457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F359-D252-4DD3-B439-47B0577A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Six Parts of the Plot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0DFF2-24CB-40E2-87B5-5844EE04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800225"/>
            <a:ext cx="11521338" cy="4829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Exposition: background information; characters and setting introduced</a:t>
            </a:r>
          </a:p>
          <a:p>
            <a:r>
              <a:rPr lang="en-US" sz="3600"/>
              <a:t>Introducing Incident: conflict/problem introduced</a:t>
            </a:r>
          </a:p>
          <a:p>
            <a:r>
              <a:rPr lang="en-US" sz="3600"/>
              <a:t>Rising Action: conflict builds</a:t>
            </a:r>
          </a:p>
          <a:p>
            <a:r>
              <a:rPr lang="en-US" sz="3600"/>
              <a:t>Climax: most interesting moment; conflict reaches its peak</a:t>
            </a:r>
          </a:p>
          <a:p>
            <a:r>
              <a:rPr lang="en-US" sz="3600"/>
              <a:t>Falling Action: conflict starts to resolve</a:t>
            </a:r>
          </a:p>
          <a:p>
            <a:r>
              <a:rPr lang="en-US" sz="3600"/>
              <a:t>Resolution: conflict ends</a:t>
            </a:r>
          </a:p>
        </p:txBody>
      </p:sp>
    </p:spTree>
    <p:extLst>
      <p:ext uri="{BB962C8B-B14F-4D97-AF65-F5344CB8AC3E}">
        <p14:creationId xmlns:p14="http://schemas.microsoft.com/office/powerpoint/2010/main" val="1099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EBAC-2A67-49C6-9B6C-80B175D2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 in your music streaming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D7568-2B91-45B4-A567-8F4FDFF96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65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1B24-7D4B-40E0-A24D-6D899068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Diagram Practice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87DBFC31-4993-4F7E-B9F5-85C844E352F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313" y="1485900"/>
            <a:ext cx="7606513" cy="50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44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DB94-291E-4C12-AC9D-93F690B7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Diagram Practice 2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C88E3CC6-820A-4335-B565-95B8D9CAE8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6860" y="1457325"/>
            <a:ext cx="7789231" cy="52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74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81EC-15F2-4589-8AD3-9641C2DA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“After Twenty Years” by O. Henry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FA1F-D296-4BF4-BA38-D97E50B3A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As we read this story, identify the main conflict of the story.</a:t>
            </a:r>
          </a:p>
        </p:txBody>
      </p:sp>
    </p:spTree>
    <p:extLst>
      <p:ext uri="{BB962C8B-B14F-4D97-AF65-F5344CB8AC3E}">
        <p14:creationId xmlns:p14="http://schemas.microsoft.com/office/powerpoint/2010/main" val="1469148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777C-D5A0-42FF-854F-2FDC4C41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"After Twenty Years“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48D5-F85E-4B43-BCBF-E0931620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As we read, make a list of the "big" events of the story. Try to come up with at least 10.</a:t>
            </a:r>
          </a:p>
        </p:txBody>
      </p:sp>
    </p:spTree>
    <p:extLst>
      <p:ext uri="{BB962C8B-B14F-4D97-AF65-F5344CB8AC3E}">
        <p14:creationId xmlns:p14="http://schemas.microsoft.com/office/powerpoint/2010/main" val="2544857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FE16-ADDC-4FD5-83CE-CB517149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Diagram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FBB2-B019-46E3-B49E-999A4CDEC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/>
              <a:t>Step 1:</a:t>
            </a:r>
            <a:r>
              <a:rPr lang="en-US" sz="3600"/>
              <a:t> Share your plot events with your table.</a:t>
            </a:r>
          </a:p>
          <a:p>
            <a:pPr marL="0" indent="0">
              <a:buNone/>
            </a:pPr>
            <a:r>
              <a:rPr lang="en-US" sz="3600" b="1"/>
              <a:t>Step 2:</a:t>
            </a:r>
            <a:r>
              <a:rPr lang="en-US" sz="3600"/>
              <a:t> Narrow down the list to your top 10 events. (EACH GROUP MUST HAVE 10 EVENTS).</a:t>
            </a:r>
          </a:p>
          <a:p>
            <a:pPr marL="0" indent="0">
              <a:buNone/>
            </a:pPr>
            <a:r>
              <a:rPr lang="en-US" sz="3600" b="1"/>
              <a:t>Step 3:</a:t>
            </a:r>
            <a:r>
              <a:rPr lang="en-US" sz="3600"/>
              <a:t> Write the events on sticky notes (One event per note).</a:t>
            </a:r>
          </a:p>
          <a:p>
            <a:pPr marL="0" indent="0">
              <a:buNone/>
            </a:pPr>
            <a:r>
              <a:rPr lang="en-US" sz="3600" b="1"/>
              <a:t>Step 4:</a:t>
            </a:r>
            <a:r>
              <a:rPr lang="en-US" sz="3600"/>
              <a:t> Plot Diagram Competition</a:t>
            </a:r>
          </a:p>
        </p:txBody>
      </p:sp>
    </p:spTree>
    <p:extLst>
      <p:ext uri="{BB962C8B-B14F-4D97-AF65-F5344CB8AC3E}">
        <p14:creationId xmlns:p14="http://schemas.microsoft.com/office/powerpoint/2010/main" val="38327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D92-75D3-421C-8DB8-FAF767E0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C043-D215-4D93-A106-6529160A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Essay pre-assessment</a:t>
            </a:r>
          </a:p>
          <a:p>
            <a:r>
              <a:rPr lang="en-US" sz="3600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309931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523-3729-4171-8CC0-9DB00C8B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Essay Pre-Assessment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84B5-B410-439D-B561-C79FE299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Directions:</a:t>
            </a:r>
          </a:p>
          <a:p>
            <a:pPr marL="0" indent="0">
              <a:buNone/>
            </a:pPr>
            <a:r>
              <a:rPr lang="en-US" sz="3600"/>
              <a:t>Write a 5 paragraph essay.</a:t>
            </a:r>
          </a:p>
        </p:txBody>
      </p:sp>
    </p:spTree>
    <p:extLst>
      <p:ext uri="{BB962C8B-B14F-4D97-AF65-F5344CB8AC3E}">
        <p14:creationId xmlns:p14="http://schemas.microsoft.com/office/powerpoint/2010/main" val="26184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6256-77D8-408D-AFEE-C7611C6DD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3511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chemeClr val="bg1"/>
                </a:solidFill>
              </a:rPr>
              <a:t>Day 7</a:t>
            </a:r>
          </a:p>
        </p:txBody>
      </p:sp>
    </p:spTree>
    <p:extLst>
      <p:ext uri="{BB962C8B-B14F-4D97-AF65-F5344CB8AC3E}">
        <p14:creationId xmlns:p14="http://schemas.microsoft.com/office/powerpoint/2010/main" val="112519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8156-CC54-4DC5-BC8C-C6758B2A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F933-F0A4-4086-AF95-E2D11405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Think of a job that you may want to have in the future. How does that job involve writing?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When you are done, please get your notebook page set up. The title is "6 Traits of Writing."</a:t>
            </a:r>
          </a:p>
        </p:txBody>
      </p:sp>
    </p:spTree>
    <p:extLst>
      <p:ext uri="{BB962C8B-B14F-4D97-AF65-F5344CB8AC3E}">
        <p14:creationId xmlns:p14="http://schemas.microsoft.com/office/powerpoint/2010/main" val="228814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0920-8E27-47E6-B48F-1ADB14D3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BFB2F-A2A0-44A6-9D5C-13DDBBFDC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What makes a good writer?</a:t>
            </a:r>
            <a:endParaRPr lang="en-US"/>
          </a:p>
          <a:p>
            <a:r>
              <a:rPr lang="en-US" sz="3600"/>
              <a:t>6 Traits Stations</a:t>
            </a:r>
          </a:p>
          <a:p>
            <a:r>
              <a:rPr lang="en-US" sz="3600"/>
              <a:t>Formal E-mails on Office 365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5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Unit 1 Days 6-10</vt:lpstr>
      <vt:lpstr>Day 6</vt:lpstr>
      <vt:lpstr>Bell Ringer</vt:lpstr>
      <vt:lpstr>Pass in your music streaming article</vt:lpstr>
      <vt:lpstr>Plan for the Day</vt:lpstr>
      <vt:lpstr>Essay Pre-Assessment</vt:lpstr>
      <vt:lpstr>Day 7</vt:lpstr>
      <vt:lpstr>Bell Ringer</vt:lpstr>
      <vt:lpstr>Plan for the Day</vt:lpstr>
      <vt:lpstr>What makes a good writer?</vt:lpstr>
      <vt:lpstr>6 Traits of Writing</vt:lpstr>
      <vt:lpstr>6 Trait Sort</vt:lpstr>
      <vt:lpstr>Stations</vt:lpstr>
      <vt:lpstr>Day 8</vt:lpstr>
      <vt:lpstr>Bell Ringer</vt:lpstr>
      <vt:lpstr>Plan for the Day</vt:lpstr>
      <vt:lpstr>Finish 6 Trait Stations</vt:lpstr>
      <vt:lpstr>Formal E-mails</vt:lpstr>
      <vt:lpstr>Day 9</vt:lpstr>
      <vt:lpstr>Bell Ringer</vt:lpstr>
      <vt:lpstr>Plan for the Day</vt:lpstr>
      <vt:lpstr>Remember the Taylor Swift article?</vt:lpstr>
      <vt:lpstr>Marking the Text (Feedback)</vt:lpstr>
      <vt:lpstr>Good Example</vt:lpstr>
      <vt:lpstr>Good Example</vt:lpstr>
      <vt:lpstr>Good Example</vt:lpstr>
      <vt:lpstr>Not so Good Example</vt:lpstr>
      <vt:lpstr>Another Not so Good Example</vt:lpstr>
      <vt:lpstr>Fix your T-Swift Article</vt:lpstr>
      <vt:lpstr>PowerPoint Presentation</vt:lpstr>
      <vt:lpstr>Table Discussion</vt:lpstr>
      <vt:lpstr>Discussion Questions</vt:lpstr>
      <vt:lpstr>Kahoot!</vt:lpstr>
      <vt:lpstr>FreeRice.com</vt:lpstr>
      <vt:lpstr>Day 10</vt:lpstr>
      <vt:lpstr>Bell Ringer</vt:lpstr>
      <vt:lpstr>Plan for the Day</vt:lpstr>
      <vt:lpstr>Plot Review</vt:lpstr>
      <vt:lpstr>The Six Parts of the Plot Diagram</vt:lpstr>
      <vt:lpstr>Plot Diagram Practice</vt:lpstr>
      <vt:lpstr>Plot Diagram Practice 2</vt:lpstr>
      <vt:lpstr>“After Twenty Years” by O. Henry (Part 1)</vt:lpstr>
      <vt:lpstr>"After Twenty Years“ (Part 2)</vt:lpstr>
      <vt:lpstr>Plot Diagram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Days 6-10</dc:title>
  <cp:revision>1</cp:revision>
  <dcterms:modified xsi:type="dcterms:W3CDTF">2017-10-04T19:55:01Z</dcterms:modified>
</cp:coreProperties>
</file>