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75" r:id="rId6"/>
    <p:sldId id="272" r:id="rId7"/>
    <p:sldId id="274" r:id="rId8"/>
    <p:sldId id="273" r:id="rId9"/>
    <p:sldId id="276" r:id="rId10"/>
    <p:sldId id="260" r:id="rId11"/>
    <p:sldId id="261" r:id="rId12"/>
    <p:sldId id="265" r:id="rId13"/>
    <p:sldId id="293" r:id="rId14"/>
    <p:sldId id="278" r:id="rId15"/>
    <p:sldId id="283" r:id="rId16"/>
    <p:sldId id="263" r:id="rId17"/>
    <p:sldId id="264" r:id="rId18"/>
    <p:sldId id="268" r:id="rId19"/>
    <p:sldId id="299" r:id="rId20"/>
    <p:sldId id="303" r:id="rId21"/>
    <p:sldId id="301" r:id="rId22"/>
    <p:sldId id="302" r:id="rId23"/>
    <p:sldId id="285" r:id="rId24"/>
    <p:sldId id="304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66" r:id="rId33"/>
    <p:sldId id="267" r:id="rId34"/>
    <p:sldId id="271" r:id="rId35"/>
    <p:sldId id="312" r:id="rId36"/>
    <p:sldId id="309" r:id="rId37"/>
    <p:sldId id="313" r:id="rId38"/>
    <p:sldId id="314" r:id="rId39"/>
    <p:sldId id="315" r:id="rId40"/>
    <p:sldId id="296" r:id="rId41"/>
    <p:sldId id="297" r:id="rId42"/>
    <p:sldId id="295" r:id="rId43"/>
    <p:sldId id="316" r:id="rId44"/>
    <p:sldId id="305" r:id="rId45"/>
    <p:sldId id="310" r:id="rId46"/>
    <p:sldId id="269" r:id="rId47"/>
    <p:sldId id="270" r:id="rId48"/>
    <p:sldId id="277" r:id="rId49"/>
    <p:sldId id="306" r:id="rId50"/>
    <p:sldId id="317" r:id="rId51"/>
    <p:sldId id="307" r:id="rId52"/>
    <p:sldId id="318" r:id="rId53"/>
    <p:sldId id="319" r:id="rId54"/>
    <p:sldId id="321" r:id="rId55"/>
    <p:sldId id="322" r:id="rId56"/>
    <p:sldId id="323" r:id="rId57"/>
    <p:sldId id="324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ed2c7363-624f-4001-af6b-6e4fe19ada12" providerId="ADAL" clId="{0C810024-F200-4AD7-AC56-F9AEFEE21154}"/>
    <pc:docChg chg="custSel addSld delSld modSld sldOrd">
      <pc:chgData name="CHARLTON ELIZABETH" userId="ed2c7363-624f-4001-af6b-6e4fe19ada12" providerId="ADAL" clId="{0C810024-F200-4AD7-AC56-F9AEFEE21154}" dt="2017-10-11T01:52:36.544" v="1212" actId="20577"/>
      <pc:docMkLst>
        <pc:docMk/>
      </pc:docMkLst>
      <pc:sldChg chg="delSp modSp setBg">
        <pc:chgData name="CHARLTON ELIZABETH" userId="ed2c7363-624f-4001-af6b-6e4fe19ada12" providerId="ADAL" clId="{0C810024-F200-4AD7-AC56-F9AEFEE21154}" dt="2017-10-03T17:45:19.885" v="26" actId="1076"/>
        <pc:sldMkLst>
          <pc:docMk/>
          <pc:sldMk cId="109857222" sldId="256"/>
        </pc:sldMkLst>
        <pc:spChg chg="mod">
          <ac:chgData name="CHARLTON ELIZABETH" userId="ed2c7363-624f-4001-af6b-6e4fe19ada12" providerId="ADAL" clId="{0C810024-F200-4AD7-AC56-F9AEFEE21154}" dt="2017-10-03T17:45:19.885" v="26" actId="1076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HARLTON ELIZABETH" userId="ed2c7363-624f-4001-af6b-6e4fe19ada12" providerId="ADAL" clId="{0C810024-F200-4AD7-AC56-F9AEFEE21154}" dt="2017-10-03T17:44:54.495" v="14" actId="478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CHARLTON ELIZABETH" userId="ed2c7363-624f-4001-af6b-6e4fe19ada12" providerId="ADAL" clId="{0C810024-F200-4AD7-AC56-F9AEFEE21154}" dt="2017-10-04T21:05:07.072" v="166" actId="120"/>
        <pc:sldMkLst>
          <pc:docMk/>
          <pc:sldMk cId="1387412840" sldId="257"/>
        </pc:sldMkLst>
        <pc:spChg chg="mod">
          <ac:chgData name="CHARLTON ELIZABETH" userId="ed2c7363-624f-4001-af6b-6e4fe19ada12" providerId="ADAL" clId="{0C810024-F200-4AD7-AC56-F9AEFEE21154}" dt="2017-10-04T21:05:07.072" v="166" actId="120"/>
          <ac:spMkLst>
            <pc:docMk/>
            <pc:sldMk cId="1387412840" sldId="257"/>
            <ac:spMk id="3" creationId="{00000000-0000-0000-0000-000000000000}"/>
          </ac:spMkLst>
        </pc:spChg>
      </pc:sldChg>
      <pc:sldChg chg="delSp modSp setBg">
        <pc:chgData name="CHARLTON ELIZABETH" userId="ed2c7363-624f-4001-af6b-6e4fe19ada12" providerId="ADAL" clId="{0C810024-F200-4AD7-AC56-F9AEFEE21154}" dt="2017-10-03T17:45:49.602" v="36" actId="1076"/>
        <pc:sldMkLst>
          <pc:docMk/>
          <pc:sldMk cId="3802408678" sldId="258"/>
        </pc:sldMkLst>
        <pc:spChg chg="mod">
          <ac:chgData name="CHARLTON ELIZABETH" userId="ed2c7363-624f-4001-af6b-6e4fe19ada12" providerId="ADAL" clId="{0C810024-F200-4AD7-AC56-F9AEFEE21154}" dt="2017-10-03T17:45:49.602" v="36" actId="1076"/>
          <ac:spMkLst>
            <pc:docMk/>
            <pc:sldMk cId="3802408678" sldId="258"/>
            <ac:spMk id="2" creationId="{00000000-0000-0000-0000-000000000000}"/>
          </ac:spMkLst>
        </pc:spChg>
        <pc:spChg chg="del">
          <ac:chgData name="CHARLTON ELIZABETH" userId="ed2c7363-624f-4001-af6b-6e4fe19ada12" providerId="ADAL" clId="{0C810024-F200-4AD7-AC56-F9AEFEE21154}" dt="2017-10-03T17:45:45.533" v="35" actId="478"/>
          <ac:spMkLst>
            <pc:docMk/>
            <pc:sldMk cId="3802408678" sldId="258"/>
            <ac:spMk id="3" creationId="{00000000-0000-0000-0000-000000000000}"/>
          </ac:spMkLst>
        </pc:spChg>
      </pc:sldChg>
      <pc:sldChg chg="modSp">
        <pc:chgData name="CHARLTON ELIZABETH" userId="ed2c7363-624f-4001-af6b-6e4fe19ada12" providerId="ADAL" clId="{0C810024-F200-4AD7-AC56-F9AEFEE21154}" dt="2017-10-04T21:05:38.270" v="170" actId="20577"/>
        <pc:sldMkLst>
          <pc:docMk/>
          <pc:sldMk cId="4100524965" sldId="259"/>
        </pc:sldMkLst>
        <pc:spChg chg="mod">
          <ac:chgData name="CHARLTON ELIZABETH" userId="ed2c7363-624f-4001-af6b-6e4fe19ada12" providerId="ADAL" clId="{0C810024-F200-4AD7-AC56-F9AEFEE21154}" dt="2017-10-04T21:05:38.270" v="170" actId="20577"/>
          <ac:spMkLst>
            <pc:docMk/>
            <pc:sldMk cId="4100524965" sldId="259"/>
            <ac:spMk id="3" creationId="{00000000-0000-0000-0000-000000000000}"/>
          </ac:spMkLst>
        </pc:spChg>
      </pc:sldChg>
      <pc:sldChg chg="delSp modSp add setBg">
        <pc:chgData name="CHARLTON ELIZABETH" userId="ed2c7363-624f-4001-af6b-6e4fe19ada12" providerId="ADAL" clId="{0C810024-F200-4AD7-AC56-F9AEFEE21154}" dt="2017-10-03T17:46:14.004" v="46" actId="1076"/>
        <pc:sldMkLst>
          <pc:docMk/>
          <pc:sldMk cId="60943675" sldId="260"/>
        </pc:sldMkLst>
        <pc:spChg chg="mod">
          <ac:chgData name="CHARLTON ELIZABETH" userId="ed2c7363-624f-4001-af6b-6e4fe19ada12" providerId="ADAL" clId="{0C810024-F200-4AD7-AC56-F9AEFEE21154}" dt="2017-10-03T17:46:14.004" v="46" actId="1076"/>
          <ac:spMkLst>
            <pc:docMk/>
            <pc:sldMk cId="60943675" sldId="260"/>
            <ac:spMk id="2" creationId="{00000000-0000-0000-0000-000000000000}"/>
          </ac:spMkLst>
        </pc:spChg>
        <pc:spChg chg="del">
          <ac:chgData name="CHARLTON ELIZABETH" userId="ed2c7363-624f-4001-af6b-6e4fe19ada12" providerId="ADAL" clId="{0C810024-F200-4AD7-AC56-F9AEFEE21154}" dt="2017-10-03T17:46:08.453" v="45" actId="478"/>
          <ac:spMkLst>
            <pc:docMk/>
            <pc:sldMk cId="60943675" sldId="260"/>
            <ac:spMk id="3" creationId="{00000000-0000-0000-0000-000000000000}"/>
          </ac:spMkLst>
        </pc:spChg>
      </pc:sldChg>
      <pc:sldChg chg="add">
        <pc:chgData name="CHARLTON ELIZABETH" userId="ed2c7363-624f-4001-af6b-6e4fe19ada12" providerId="ADAL" clId="{0C810024-F200-4AD7-AC56-F9AEFEE21154}" dt="2017-10-03T17:43:52.199" v="0" actId="1076"/>
        <pc:sldMkLst>
          <pc:docMk/>
          <pc:sldMk cId="4264667896" sldId="261"/>
        </pc:sldMkLst>
      </pc:sldChg>
      <pc:sldChg chg="add">
        <pc:chgData name="CHARLTON ELIZABETH" userId="ed2c7363-624f-4001-af6b-6e4fe19ada12" providerId="ADAL" clId="{0C810024-F200-4AD7-AC56-F9AEFEE21154}" dt="2017-10-03T17:43:52.199" v="0" actId="1076"/>
        <pc:sldMkLst>
          <pc:docMk/>
          <pc:sldMk cId="1277844505" sldId="262"/>
        </pc:sldMkLst>
      </pc:sldChg>
      <pc:sldChg chg="delSp modSp add setBg">
        <pc:chgData name="CHARLTON ELIZABETH" userId="ed2c7363-624f-4001-af6b-6e4fe19ada12" providerId="ADAL" clId="{0C810024-F200-4AD7-AC56-F9AEFEE21154}" dt="2017-10-03T17:46:28.028" v="56" actId="1076"/>
        <pc:sldMkLst>
          <pc:docMk/>
          <pc:sldMk cId="2121725126" sldId="263"/>
        </pc:sldMkLst>
        <pc:spChg chg="mod">
          <ac:chgData name="CHARLTON ELIZABETH" userId="ed2c7363-624f-4001-af6b-6e4fe19ada12" providerId="ADAL" clId="{0C810024-F200-4AD7-AC56-F9AEFEE21154}" dt="2017-10-03T17:46:28.028" v="56" actId="1076"/>
          <ac:spMkLst>
            <pc:docMk/>
            <pc:sldMk cId="2121725126" sldId="263"/>
            <ac:spMk id="2" creationId="{00000000-0000-0000-0000-000000000000}"/>
          </ac:spMkLst>
        </pc:spChg>
        <pc:spChg chg="del">
          <ac:chgData name="CHARLTON ELIZABETH" userId="ed2c7363-624f-4001-af6b-6e4fe19ada12" providerId="ADAL" clId="{0C810024-F200-4AD7-AC56-F9AEFEE21154}" dt="2017-10-03T17:46:24.807" v="55" actId="478"/>
          <ac:spMkLst>
            <pc:docMk/>
            <pc:sldMk cId="2121725126" sldId="263"/>
            <ac:spMk id="3" creationId="{00000000-0000-0000-0000-000000000000}"/>
          </ac:spMkLst>
        </pc:spChg>
      </pc:sldChg>
      <pc:sldChg chg="modSp add">
        <pc:chgData name="CHARLTON ELIZABETH" userId="ed2c7363-624f-4001-af6b-6e4fe19ada12" providerId="ADAL" clId="{0C810024-F200-4AD7-AC56-F9AEFEE21154}" dt="2017-10-11T01:52:36.544" v="1212" actId="20577"/>
        <pc:sldMkLst>
          <pc:docMk/>
          <pc:sldMk cId="466367627" sldId="264"/>
        </pc:sldMkLst>
        <pc:spChg chg="mod">
          <ac:chgData name="CHARLTON ELIZABETH" userId="ed2c7363-624f-4001-af6b-6e4fe19ada12" providerId="ADAL" clId="{0C810024-F200-4AD7-AC56-F9AEFEE21154}" dt="2017-10-11T01:52:36.544" v="1212" actId="20577"/>
          <ac:spMkLst>
            <pc:docMk/>
            <pc:sldMk cId="466367627" sldId="264"/>
            <ac:spMk id="3" creationId="{00000000-0000-0000-0000-000000000000}"/>
          </ac:spMkLst>
        </pc:spChg>
      </pc:sldChg>
      <pc:sldChg chg="add">
        <pc:chgData name="CHARLTON ELIZABETH" userId="ed2c7363-624f-4001-af6b-6e4fe19ada12" providerId="ADAL" clId="{0C810024-F200-4AD7-AC56-F9AEFEE21154}" dt="2017-10-03T17:43:52.783" v="1" actId="1076"/>
        <pc:sldMkLst>
          <pc:docMk/>
          <pc:sldMk cId="4091762062" sldId="265"/>
        </pc:sldMkLst>
      </pc:sldChg>
      <pc:sldChg chg="delSp modSp add setBg">
        <pc:chgData name="CHARLTON ELIZABETH" userId="ed2c7363-624f-4001-af6b-6e4fe19ada12" providerId="ADAL" clId="{0C810024-F200-4AD7-AC56-F9AEFEE21154}" dt="2017-10-03T17:46:45.160" v="66" actId="1076"/>
        <pc:sldMkLst>
          <pc:docMk/>
          <pc:sldMk cId="2812737961" sldId="266"/>
        </pc:sldMkLst>
        <pc:spChg chg="mod">
          <ac:chgData name="CHARLTON ELIZABETH" userId="ed2c7363-624f-4001-af6b-6e4fe19ada12" providerId="ADAL" clId="{0C810024-F200-4AD7-AC56-F9AEFEE21154}" dt="2017-10-03T17:46:45.160" v="66" actId="1076"/>
          <ac:spMkLst>
            <pc:docMk/>
            <pc:sldMk cId="2812737961" sldId="266"/>
            <ac:spMk id="2" creationId="{00000000-0000-0000-0000-000000000000}"/>
          </ac:spMkLst>
        </pc:spChg>
        <pc:spChg chg="del">
          <ac:chgData name="CHARLTON ELIZABETH" userId="ed2c7363-624f-4001-af6b-6e4fe19ada12" providerId="ADAL" clId="{0C810024-F200-4AD7-AC56-F9AEFEE21154}" dt="2017-10-03T17:46:40.530" v="65" actId="478"/>
          <ac:spMkLst>
            <pc:docMk/>
            <pc:sldMk cId="2812737961" sldId="266"/>
            <ac:spMk id="3" creationId="{00000000-0000-0000-0000-000000000000}"/>
          </ac:spMkLst>
        </pc:spChg>
      </pc:sldChg>
      <pc:sldChg chg="add">
        <pc:chgData name="CHARLTON ELIZABETH" userId="ed2c7363-624f-4001-af6b-6e4fe19ada12" providerId="ADAL" clId="{0C810024-F200-4AD7-AC56-F9AEFEE21154}" dt="2017-10-03T17:43:53.483" v="2" actId="1076"/>
        <pc:sldMkLst>
          <pc:docMk/>
          <pc:sldMk cId="548064176" sldId="267"/>
        </pc:sldMkLst>
      </pc:sldChg>
      <pc:sldChg chg="modSp add">
        <pc:chgData name="CHARLTON ELIZABETH" userId="ed2c7363-624f-4001-af6b-6e4fe19ada12" providerId="ADAL" clId="{0C810024-F200-4AD7-AC56-F9AEFEE21154}" dt="2017-10-11T01:08:16.775" v="704" actId="20577"/>
        <pc:sldMkLst>
          <pc:docMk/>
          <pc:sldMk cId="903376511" sldId="268"/>
        </pc:sldMkLst>
        <pc:spChg chg="mod">
          <ac:chgData name="CHARLTON ELIZABETH" userId="ed2c7363-624f-4001-af6b-6e4fe19ada12" providerId="ADAL" clId="{0C810024-F200-4AD7-AC56-F9AEFEE21154}" dt="2017-10-11T01:08:16.775" v="704" actId="20577"/>
          <ac:spMkLst>
            <pc:docMk/>
            <pc:sldMk cId="903376511" sldId="268"/>
            <ac:spMk id="3" creationId="{00000000-0000-0000-0000-000000000000}"/>
          </ac:spMkLst>
        </pc:spChg>
      </pc:sldChg>
      <pc:sldChg chg="delSp modSp add setBg">
        <pc:chgData name="CHARLTON ELIZABETH" userId="ed2c7363-624f-4001-af6b-6e4fe19ada12" providerId="ADAL" clId="{0C810024-F200-4AD7-AC56-F9AEFEE21154}" dt="2017-10-03T17:47:05.562" v="78" actId="1076"/>
        <pc:sldMkLst>
          <pc:docMk/>
          <pc:sldMk cId="2301132177" sldId="269"/>
        </pc:sldMkLst>
        <pc:spChg chg="mod">
          <ac:chgData name="CHARLTON ELIZABETH" userId="ed2c7363-624f-4001-af6b-6e4fe19ada12" providerId="ADAL" clId="{0C810024-F200-4AD7-AC56-F9AEFEE21154}" dt="2017-10-03T17:47:05.562" v="78" actId="1076"/>
          <ac:spMkLst>
            <pc:docMk/>
            <pc:sldMk cId="2301132177" sldId="269"/>
            <ac:spMk id="2" creationId="{00000000-0000-0000-0000-000000000000}"/>
          </ac:spMkLst>
        </pc:spChg>
        <pc:spChg chg="del">
          <ac:chgData name="CHARLTON ELIZABETH" userId="ed2c7363-624f-4001-af6b-6e4fe19ada12" providerId="ADAL" clId="{0C810024-F200-4AD7-AC56-F9AEFEE21154}" dt="2017-10-03T17:46:59.229" v="76" actId="478"/>
          <ac:spMkLst>
            <pc:docMk/>
            <pc:sldMk cId="2301132177" sldId="269"/>
            <ac:spMk id="3" creationId="{00000000-0000-0000-0000-000000000000}"/>
          </ac:spMkLst>
        </pc:spChg>
      </pc:sldChg>
      <pc:sldChg chg="add">
        <pc:chgData name="CHARLTON ELIZABETH" userId="ed2c7363-624f-4001-af6b-6e4fe19ada12" providerId="ADAL" clId="{0C810024-F200-4AD7-AC56-F9AEFEE21154}" dt="2017-10-03T17:43:59.346" v="3" actId="1076"/>
        <pc:sldMkLst>
          <pc:docMk/>
          <pc:sldMk cId="2953090042" sldId="270"/>
        </pc:sldMkLst>
      </pc:sldChg>
      <pc:sldChg chg="modSp add">
        <pc:chgData name="CHARLTON ELIZABETH" userId="ed2c7363-624f-4001-af6b-6e4fe19ada12" providerId="ADAL" clId="{0C810024-F200-4AD7-AC56-F9AEFEE21154}" dt="2017-10-09T14:12:00.313" v="468" actId="20577"/>
        <pc:sldMkLst>
          <pc:docMk/>
          <pc:sldMk cId="1452837362" sldId="271"/>
        </pc:sldMkLst>
        <pc:spChg chg="mod">
          <ac:chgData name="CHARLTON ELIZABETH" userId="ed2c7363-624f-4001-af6b-6e4fe19ada12" providerId="ADAL" clId="{0C810024-F200-4AD7-AC56-F9AEFEE21154}" dt="2017-10-09T14:12:00.313" v="468" actId="20577"/>
          <ac:spMkLst>
            <pc:docMk/>
            <pc:sldMk cId="1452837362" sldId="271"/>
            <ac:spMk id="3" creationId="{00000000-0000-0000-0000-000000000000}"/>
          </ac:spMkLst>
        </pc:spChg>
      </pc:sldChg>
      <pc:sldChg chg="modSp">
        <pc:chgData name="CHARLTON ELIZABETH" userId="ed2c7363-624f-4001-af6b-6e4fe19ada12" providerId="ADAL" clId="{0C810024-F200-4AD7-AC56-F9AEFEE21154}" dt="2017-10-04T21:18:37.925" v="342" actId="5793"/>
        <pc:sldMkLst>
          <pc:docMk/>
          <pc:sldMk cId="3116482333" sldId="273"/>
        </pc:sldMkLst>
        <pc:spChg chg="mod">
          <ac:chgData name="CHARLTON ELIZABETH" userId="ed2c7363-624f-4001-af6b-6e4fe19ada12" providerId="ADAL" clId="{0C810024-F200-4AD7-AC56-F9AEFEE21154}" dt="2017-10-04T21:18:37.925" v="342" actId="5793"/>
          <ac:spMkLst>
            <pc:docMk/>
            <pc:sldMk cId="3116482333" sldId="273"/>
            <ac:spMk id="3" creationId="{B726F561-0F33-48D9-AA58-210D3C3A2235}"/>
          </ac:spMkLst>
        </pc:spChg>
      </pc:sldChg>
      <pc:sldChg chg="modSp">
        <pc:chgData name="CHARLTON ELIZABETH" userId="ed2c7363-624f-4001-af6b-6e4fe19ada12" providerId="ADAL" clId="{0C810024-F200-4AD7-AC56-F9AEFEE21154}" dt="2017-10-04T21:18:29.544" v="341" actId="403"/>
        <pc:sldMkLst>
          <pc:docMk/>
          <pc:sldMk cId="2367229" sldId="274"/>
        </pc:sldMkLst>
        <pc:spChg chg="mod">
          <ac:chgData name="CHARLTON ELIZABETH" userId="ed2c7363-624f-4001-af6b-6e4fe19ada12" providerId="ADAL" clId="{0C810024-F200-4AD7-AC56-F9AEFEE21154}" dt="2017-10-04T21:18:29.544" v="341" actId="403"/>
          <ac:spMkLst>
            <pc:docMk/>
            <pc:sldMk cId="2367229" sldId="274"/>
            <ac:spMk id="3" creationId="{BC924186-924C-443C-8095-9CD2BC672983}"/>
          </ac:spMkLst>
        </pc:spChg>
      </pc:sldChg>
      <pc:sldChg chg="modSp add">
        <pc:chgData name="CHARLTON ELIZABETH" userId="ed2c7363-624f-4001-af6b-6e4fe19ada12" providerId="ADAL" clId="{0C810024-F200-4AD7-AC56-F9AEFEE21154}" dt="2017-10-04T21:13:37.138" v="245" actId="255"/>
        <pc:sldMkLst>
          <pc:docMk/>
          <pc:sldMk cId="8219356" sldId="275"/>
        </pc:sldMkLst>
        <pc:spChg chg="mod">
          <ac:chgData name="CHARLTON ELIZABETH" userId="ed2c7363-624f-4001-af6b-6e4fe19ada12" providerId="ADAL" clId="{0C810024-F200-4AD7-AC56-F9AEFEE21154}" dt="2017-10-04T21:13:13.207" v="186" actId="20577"/>
          <ac:spMkLst>
            <pc:docMk/>
            <pc:sldMk cId="8219356" sldId="275"/>
            <ac:spMk id="2" creationId="{D324EA2E-F869-4230-9CD2-A72E621A0C55}"/>
          </ac:spMkLst>
        </pc:spChg>
        <pc:spChg chg="mod">
          <ac:chgData name="CHARLTON ELIZABETH" userId="ed2c7363-624f-4001-af6b-6e4fe19ada12" providerId="ADAL" clId="{0C810024-F200-4AD7-AC56-F9AEFEE21154}" dt="2017-10-04T21:13:37.138" v="245" actId="255"/>
          <ac:spMkLst>
            <pc:docMk/>
            <pc:sldMk cId="8219356" sldId="275"/>
            <ac:spMk id="3" creationId="{744C7CB0-0746-49D5-9B9B-F1FD63123410}"/>
          </ac:spMkLst>
        </pc:spChg>
      </pc:sldChg>
      <pc:sldChg chg="modSp add">
        <pc:chgData name="CHARLTON ELIZABETH" userId="ed2c7363-624f-4001-af6b-6e4fe19ada12" providerId="ADAL" clId="{0C810024-F200-4AD7-AC56-F9AEFEE21154}" dt="2017-10-04T21:19:20.760" v="408" actId="403"/>
        <pc:sldMkLst>
          <pc:docMk/>
          <pc:sldMk cId="3847317357" sldId="276"/>
        </pc:sldMkLst>
        <pc:spChg chg="mod">
          <ac:chgData name="CHARLTON ELIZABETH" userId="ed2c7363-624f-4001-af6b-6e4fe19ada12" providerId="ADAL" clId="{0C810024-F200-4AD7-AC56-F9AEFEE21154}" dt="2017-10-04T21:18:58.657" v="359" actId="20577"/>
          <ac:spMkLst>
            <pc:docMk/>
            <pc:sldMk cId="3847317357" sldId="276"/>
            <ac:spMk id="2" creationId="{0F53FB31-98A9-44CD-B43B-F50D88429410}"/>
          </ac:spMkLst>
        </pc:spChg>
        <pc:spChg chg="mod">
          <ac:chgData name="CHARLTON ELIZABETH" userId="ed2c7363-624f-4001-af6b-6e4fe19ada12" providerId="ADAL" clId="{0C810024-F200-4AD7-AC56-F9AEFEE21154}" dt="2017-10-04T21:19:20.760" v="408" actId="403"/>
          <ac:spMkLst>
            <pc:docMk/>
            <pc:sldMk cId="3847317357" sldId="276"/>
            <ac:spMk id="3" creationId="{7BE270F6-5D43-46EE-9E0E-22B427E083EE}"/>
          </ac:spMkLst>
        </pc:spChg>
      </pc:sldChg>
      <pc:sldChg chg="modSp">
        <pc:chgData name="CHARLTON ELIZABETH" userId="ed2c7363-624f-4001-af6b-6e4fe19ada12" providerId="ADAL" clId="{0C810024-F200-4AD7-AC56-F9AEFEE21154}" dt="2017-10-09T14:12:07.948" v="485" actId="313"/>
        <pc:sldMkLst>
          <pc:docMk/>
          <pc:sldMk cId="159622551" sldId="277"/>
        </pc:sldMkLst>
        <pc:spChg chg="mod">
          <ac:chgData name="CHARLTON ELIZABETH" userId="ed2c7363-624f-4001-af6b-6e4fe19ada12" providerId="ADAL" clId="{0C810024-F200-4AD7-AC56-F9AEFEE21154}" dt="2017-10-09T14:12:07.948" v="485" actId="313"/>
          <ac:spMkLst>
            <pc:docMk/>
            <pc:sldMk cId="159622551" sldId="277"/>
            <ac:spMk id="3" creationId="{60D1694E-B6FA-443A-8DDC-9A4888977CDD}"/>
          </ac:spMkLst>
        </pc:spChg>
      </pc:sldChg>
      <pc:sldChg chg="del">
        <pc:chgData name="CHARLTON ELIZABETH" userId="ed2c7363-624f-4001-af6b-6e4fe19ada12" providerId="ADAL" clId="{0C810024-F200-4AD7-AC56-F9AEFEE21154}" dt="2017-10-09T14:11:29.190" v="409" actId="2696"/>
        <pc:sldMkLst>
          <pc:docMk/>
          <pc:sldMk cId="3230966503" sldId="279"/>
        </pc:sldMkLst>
      </pc:sldChg>
      <pc:sldChg chg="del">
        <pc:chgData name="CHARLTON ELIZABETH" userId="ed2c7363-624f-4001-af6b-6e4fe19ada12" providerId="ADAL" clId="{0C810024-F200-4AD7-AC56-F9AEFEE21154}" dt="2017-10-09T14:11:29.207" v="410" actId="2696"/>
        <pc:sldMkLst>
          <pc:docMk/>
          <pc:sldMk cId="1413441600" sldId="280"/>
        </pc:sldMkLst>
      </pc:sldChg>
      <pc:sldChg chg="del">
        <pc:chgData name="CHARLTON ELIZABETH" userId="ed2c7363-624f-4001-af6b-6e4fe19ada12" providerId="ADAL" clId="{0C810024-F200-4AD7-AC56-F9AEFEE21154}" dt="2017-10-09T14:11:29.212" v="411" actId="2696"/>
        <pc:sldMkLst>
          <pc:docMk/>
          <pc:sldMk cId="1749589278" sldId="281"/>
        </pc:sldMkLst>
      </pc:sldChg>
      <pc:sldChg chg="del">
        <pc:chgData name="CHARLTON ELIZABETH" userId="ed2c7363-624f-4001-af6b-6e4fe19ada12" providerId="ADAL" clId="{0C810024-F200-4AD7-AC56-F9AEFEE21154}" dt="2017-10-09T14:11:29.228" v="412" actId="2696"/>
        <pc:sldMkLst>
          <pc:docMk/>
          <pc:sldMk cId="264037978" sldId="282"/>
        </pc:sldMkLst>
      </pc:sldChg>
      <pc:sldChg chg="del">
        <pc:chgData name="CHARLTON ELIZABETH" userId="ed2c7363-624f-4001-af6b-6e4fe19ada12" providerId="ADAL" clId="{0C810024-F200-4AD7-AC56-F9AEFEE21154}" dt="2017-10-09T14:11:29.243" v="414" actId="2696"/>
        <pc:sldMkLst>
          <pc:docMk/>
          <pc:sldMk cId="4203392682" sldId="284"/>
        </pc:sldMkLst>
      </pc:sldChg>
      <pc:sldChg chg="ord">
        <pc:chgData name="CHARLTON ELIZABETH" userId="ed2c7363-624f-4001-af6b-6e4fe19ada12" providerId="ADAL" clId="{0C810024-F200-4AD7-AC56-F9AEFEE21154}" dt="2017-10-09T14:12:20.281" v="486" actId="20577"/>
        <pc:sldMkLst>
          <pc:docMk/>
          <pc:sldMk cId="2507486335" sldId="285"/>
        </pc:sldMkLst>
      </pc:sldChg>
      <pc:sldChg chg="add">
        <pc:chgData name="CHARLTON ELIZABETH" userId="ed2c7363-624f-4001-af6b-6e4fe19ada12" providerId="ADAL" clId="{0C810024-F200-4AD7-AC56-F9AEFEE21154}" dt="2017-10-09T14:11:35.058" v="416" actId="20577"/>
        <pc:sldMkLst>
          <pc:docMk/>
          <pc:sldMk cId="1414225878" sldId="286"/>
        </pc:sldMkLst>
      </pc:sldChg>
      <pc:sldChg chg="del">
        <pc:chgData name="CHARLTON ELIZABETH" userId="ed2c7363-624f-4001-af6b-6e4fe19ada12" providerId="ADAL" clId="{0C810024-F200-4AD7-AC56-F9AEFEE21154}" dt="2017-10-09T14:11:29.228" v="413" actId="2696"/>
        <pc:sldMkLst>
          <pc:docMk/>
          <pc:sldMk cId="3931658237" sldId="286"/>
        </pc:sldMkLst>
      </pc:sldChg>
      <pc:sldChg chg="add">
        <pc:chgData name="CHARLTON ELIZABETH" userId="ed2c7363-624f-4001-af6b-6e4fe19ada12" providerId="ADAL" clId="{0C810024-F200-4AD7-AC56-F9AEFEE21154}" dt="2017-10-09T14:11:35.058" v="416" actId="20577"/>
        <pc:sldMkLst>
          <pc:docMk/>
          <pc:sldMk cId="1001153186" sldId="287"/>
        </pc:sldMkLst>
      </pc:sldChg>
      <pc:sldChg chg="del">
        <pc:chgData name="CHARLTON ELIZABETH" userId="ed2c7363-624f-4001-af6b-6e4fe19ada12" providerId="ADAL" clId="{0C810024-F200-4AD7-AC56-F9AEFEE21154}" dt="2017-10-09T14:11:29.243" v="415" actId="2696"/>
        <pc:sldMkLst>
          <pc:docMk/>
          <pc:sldMk cId="1078607617" sldId="287"/>
        </pc:sldMkLst>
      </pc:sldChg>
      <pc:sldChg chg="modSp add modAnim">
        <pc:chgData name="CHARLTON ELIZABETH" userId="ed2c7363-624f-4001-af6b-6e4fe19ada12" providerId="ADAL" clId="{0C810024-F200-4AD7-AC56-F9AEFEE21154}" dt="2017-10-11T01:50:36.066" v="1128" actId="20577"/>
        <pc:sldMkLst>
          <pc:docMk/>
          <pc:sldMk cId="183374535" sldId="288"/>
        </pc:sldMkLst>
        <pc:spChg chg="mod">
          <ac:chgData name="CHARLTON ELIZABETH" userId="ed2c7363-624f-4001-af6b-6e4fe19ada12" providerId="ADAL" clId="{0C810024-F200-4AD7-AC56-F9AEFEE21154}" dt="2017-10-11T01:50:26.645" v="1127" actId="20577"/>
          <ac:spMkLst>
            <pc:docMk/>
            <pc:sldMk cId="183374535" sldId="288"/>
            <ac:spMk id="3" creationId="{68B59DC1-18A4-43A5-A54E-6A135EBBE8B2}"/>
          </ac:spMkLst>
        </pc:spChg>
      </pc:sldChg>
      <pc:sldChg chg="add">
        <pc:chgData name="CHARLTON ELIZABETH" userId="ed2c7363-624f-4001-af6b-6e4fe19ada12" providerId="ADAL" clId="{0C810024-F200-4AD7-AC56-F9AEFEE21154}" dt="2017-10-09T14:11:35.058" v="416" actId="20577"/>
        <pc:sldMkLst>
          <pc:docMk/>
          <pc:sldMk cId="3118369449" sldId="289"/>
        </pc:sldMkLst>
      </pc:sldChg>
      <pc:sldChg chg="add">
        <pc:chgData name="CHARLTON ELIZABETH" userId="ed2c7363-624f-4001-af6b-6e4fe19ada12" providerId="ADAL" clId="{0C810024-F200-4AD7-AC56-F9AEFEE21154}" dt="2017-10-09T14:11:35.058" v="416" actId="20577"/>
        <pc:sldMkLst>
          <pc:docMk/>
          <pc:sldMk cId="209310409" sldId="290"/>
        </pc:sldMkLst>
      </pc:sldChg>
      <pc:sldChg chg="modSp add">
        <pc:chgData name="CHARLTON ELIZABETH" userId="ed2c7363-624f-4001-af6b-6e4fe19ada12" providerId="ADAL" clId="{0C810024-F200-4AD7-AC56-F9AEFEE21154}" dt="2017-10-11T01:16:06.443" v="706" actId="1076"/>
        <pc:sldMkLst>
          <pc:docMk/>
          <pc:sldMk cId="1751195593" sldId="291"/>
        </pc:sldMkLst>
        <pc:picChg chg="mod">
          <ac:chgData name="CHARLTON ELIZABETH" userId="ed2c7363-624f-4001-af6b-6e4fe19ada12" providerId="ADAL" clId="{0C810024-F200-4AD7-AC56-F9AEFEE21154}" dt="2017-10-11T01:16:06.443" v="706" actId="1076"/>
          <ac:picMkLst>
            <pc:docMk/>
            <pc:sldMk cId="1751195593" sldId="291"/>
            <ac:picMk id="6" creationId="{017FE34C-A2D7-4D6B-B933-4CED087EC463}"/>
          </ac:picMkLst>
        </pc:picChg>
      </pc:sldChg>
      <pc:sldChg chg="add">
        <pc:chgData name="CHARLTON ELIZABETH" userId="ed2c7363-624f-4001-af6b-6e4fe19ada12" providerId="ADAL" clId="{0C810024-F200-4AD7-AC56-F9AEFEE21154}" dt="2017-10-09T14:11:35.058" v="416" actId="20577"/>
        <pc:sldMkLst>
          <pc:docMk/>
          <pc:sldMk cId="3669206239" sldId="292"/>
        </pc:sldMkLst>
      </pc:sldChg>
      <pc:sldChg chg="modSp add">
        <pc:chgData name="CHARLTON ELIZABETH" userId="ed2c7363-624f-4001-af6b-6e4fe19ada12" providerId="ADAL" clId="{0C810024-F200-4AD7-AC56-F9AEFEE21154}" dt="2017-10-10T20:59:17.916" v="505" actId="20577"/>
        <pc:sldMkLst>
          <pc:docMk/>
          <pc:sldMk cId="2198486562" sldId="294"/>
        </pc:sldMkLst>
        <pc:spChg chg="mod">
          <ac:chgData name="CHARLTON ELIZABETH" userId="ed2c7363-624f-4001-af6b-6e4fe19ada12" providerId="ADAL" clId="{0C810024-F200-4AD7-AC56-F9AEFEE21154}" dt="2017-10-10T20:59:17.916" v="505" actId="20577"/>
          <ac:spMkLst>
            <pc:docMk/>
            <pc:sldMk cId="2198486562" sldId="294"/>
            <ac:spMk id="2" creationId="{D83CAE3C-5E7B-478E-880D-0A68F78F40E1}"/>
          </ac:spMkLst>
        </pc:spChg>
      </pc:sldChg>
      <pc:sldChg chg="modSp add">
        <pc:chgData name="CHARLTON ELIZABETH" userId="ed2c7363-624f-4001-af6b-6e4fe19ada12" providerId="ADAL" clId="{0C810024-F200-4AD7-AC56-F9AEFEE21154}" dt="2017-10-10T21:00:01.508" v="544" actId="313"/>
        <pc:sldMkLst>
          <pc:docMk/>
          <pc:sldMk cId="2722743009" sldId="295"/>
        </pc:sldMkLst>
        <pc:spChg chg="mod">
          <ac:chgData name="CHARLTON ELIZABETH" userId="ed2c7363-624f-4001-af6b-6e4fe19ada12" providerId="ADAL" clId="{0C810024-F200-4AD7-AC56-F9AEFEE21154}" dt="2017-10-10T21:00:01.508" v="544" actId="313"/>
          <ac:spMkLst>
            <pc:docMk/>
            <pc:sldMk cId="2722743009" sldId="295"/>
            <ac:spMk id="2" creationId="{0D48D214-6C81-425B-9D5E-038FA957BEDF}"/>
          </ac:spMkLst>
        </pc:spChg>
      </pc:sldChg>
      <pc:sldChg chg="modSp add">
        <pc:chgData name="CHARLTON ELIZABETH" userId="ed2c7363-624f-4001-af6b-6e4fe19ada12" providerId="ADAL" clId="{0C810024-F200-4AD7-AC56-F9AEFEE21154}" dt="2017-10-10T21:00:58.695" v="597" actId="20577"/>
        <pc:sldMkLst>
          <pc:docMk/>
          <pc:sldMk cId="2919641208" sldId="296"/>
        </pc:sldMkLst>
        <pc:spChg chg="mod">
          <ac:chgData name="CHARLTON ELIZABETH" userId="ed2c7363-624f-4001-af6b-6e4fe19ada12" providerId="ADAL" clId="{0C810024-F200-4AD7-AC56-F9AEFEE21154}" dt="2017-10-10T21:00:58.695" v="597" actId="20577"/>
          <ac:spMkLst>
            <pc:docMk/>
            <pc:sldMk cId="2919641208" sldId="296"/>
            <ac:spMk id="2" creationId="{24274502-4D7A-46B0-AD63-1139A0B665FC}"/>
          </ac:spMkLst>
        </pc:spChg>
      </pc:sldChg>
      <pc:sldChg chg="modSp add">
        <pc:chgData name="CHARLTON ELIZABETH" userId="ed2c7363-624f-4001-af6b-6e4fe19ada12" providerId="ADAL" clId="{0C810024-F200-4AD7-AC56-F9AEFEE21154}" dt="2017-10-10T21:10:44.630" v="642" actId="20577"/>
        <pc:sldMkLst>
          <pc:docMk/>
          <pc:sldMk cId="2863056603" sldId="297"/>
        </pc:sldMkLst>
        <pc:spChg chg="mod">
          <ac:chgData name="CHARLTON ELIZABETH" userId="ed2c7363-624f-4001-af6b-6e4fe19ada12" providerId="ADAL" clId="{0C810024-F200-4AD7-AC56-F9AEFEE21154}" dt="2017-10-10T21:10:44.630" v="642" actId="20577"/>
          <ac:spMkLst>
            <pc:docMk/>
            <pc:sldMk cId="2863056603" sldId="297"/>
            <ac:spMk id="2" creationId="{2DFC20FF-3FA1-4E1D-89AB-0827EB354532}"/>
          </ac:spMkLst>
        </pc:spChg>
      </pc:sldChg>
      <pc:sldChg chg="add del">
        <pc:chgData name="CHARLTON ELIZABETH" userId="ed2c7363-624f-4001-af6b-6e4fe19ada12" providerId="ADAL" clId="{0C810024-F200-4AD7-AC56-F9AEFEE21154}" dt="2017-10-10T21:11:18.727" v="644" actId="20577"/>
        <pc:sldMkLst>
          <pc:docMk/>
          <pc:sldMk cId="846114099" sldId="298"/>
        </pc:sldMkLst>
      </pc:sldChg>
      <pc:sldChg chg="modSp add">
        <pc:chgData name="CHARLTON ELIZABETH" userId="ed2c7363-624f-4001-af6b-6e4fe19ada12" providerId="ADAL" clId="{0C810024-F200-4AD7-AC56-F9AEFEE21154}" dt="2017-10-10T21:17:21.514" v="687" actId="12"/>
        <pc:sldMkLst>
          <pc:docMk/>
          <pc:sldMk cId="3782879399" sldId="298"/>
        </pc:sldMkLst>
        <pc:spChg chg="mod">
          <ac:chgData name="CHARLTON ELIZABETH" userId="ed2c7363-624f-4001-af6b-6e4fe19ada12" providerId="ADAL" clId="{0C810024-F200-4AD7-AC56-F9AEFEE21154}" dt="2017-10-10T21:11:47.833" v="685" actId="20577"/>
          <ac:spMkLst>
            <pc:docMk/>
            <pc:sldMk cId="3782879399" sldId="298"/>
            <ac:spMk id="2" creationId="{7D6324D9-84D8-40FE-97A6-C809A3436A08}"/>
          </ac:spMkLst>
        </pc:spChg>
        <pc:spChg chg="mod">
          <ac:chgData name="CHARLTON ELIZABETH" userId="ed2c7363-624f-4001-af6b-6e4fe19ada12" providerId="ADAL" clId="{0C810024-F200-4AD7-AC56-F9AEFEE21154}" dt="2017-10-10T21:17:21.514" v="687" actId="12"/>
          <ac:spMkLst>
            <pc:docMk/>
            <pc:sldMk cId="3782879399" sldId="298"/>
            <ac:spMk id="3" creationId="{27060A74-81CC-4574-9274-24F5FECE6173}"/>
          </ac:spMkLst>
        </pc:spChg>
      </pc:sldChg>
      <pc:sldChg chg="add">
        <pc:chgData name="CHARLTON ELIZABETH" userId="ed2c7363-624f-4001-af6b-6e4fe19ada12" providerId="ADAL" clId="{0C810024-F200-4AD7-AC56-F9AEFEE21154}" dt="2017-10-11T01:08:04.085" v="688" actId="20577"/>
        <pc:sldMkLst>
          <pc:docMk/>
          <pc:sldMk cId="1017566902" sldId="301"/>
        </pc:sldMkLst>
      </pc:sldChg>
      <pc:sldChg chg="modSp add modAnim">
        <pc:chgData name="CHARLTON ELIZABETH" userId="ed2c7363-624f-4001-af6b-6e4fe19ada12" providerId="ADAL" clId="{0C810024-F200-4AD7-AC56-F9AEFEE21154}" dt="2017-10-11T01:14:06.992" v="705" actId="20577"/>
        <pc:sldMkLst>
          <pc:docMk/>
          <pc:sldMk cId="2954490121" sldId="302"/>
        </pc:sldMkLst>
        <pc:spChg chg="mod">
          <ac:chgData name="CHARLTON ELIZABETH" userId="ed2c7363-624f-4001-af6b-6e4fe19ada12" providerId="ADAL" clId="{0C810024-F200-4AD7-AC56-F9AEFEE21154}" dt="2017-10-11T01:14:06.992" v="705" actId="20577"/>
          <ac:spMkLst>
            <pc:docMk/>
            <pc:sldMk cId="2954490121" sldId="302"/>
            <ac:spMk id="3" creationId="{FF743E17-9A2D-4AE3-A12B-B0C4450F8903}"/>
          </ac:spMkLst>
        </pc:spChg>
      </pc:sldChg>
      <pc:sldChg chg="modSp add">
        <pc:chgData name="CHARLTON ELIZABETH" userId="ed2c7363-624f-4001-af6b-6e4fe19ada12" providerId="ADAL" clId="{0C810024-F200-4AD7-AC56-F9AEFEE21154}" dt="2017-10-11T01:45:38.320" v="976" actId="122"/>
        <pc:sldMkLst>
          <pc:docMk/>
          <pc:sldMk cId="3325328327" sldId="303"/>
        </pc:sldMkLst>
        <pc:spChg chg="mod">
          <ac:chgData name="CHARLTON ELIZABETH" userId="ed2c7363-624f-4001-af6b-6e4fe19ada12" providerId="ADAL" clId="{0C810024-F200-4AD7-AC56-F9AEFEE21154}" dt="2017-10-11T01:17:05.564" v="728" actId="20577"/>
          <ac:spMkLst>
            <pc:docMk/>
            <pc:sldMk cId="3325328327" sldId="303"/>
            <ac:spMk id="2" creationId="{156012B9-95C6-45A1-8FC1-571622B0DD87}"/>
          </ac:spMkLst>
        </pc:spChg>
        <pc:spChg chg="mod">
          <ac:chgData name="CHARLTON ELIZABETH" userId="ed2c7363-624f-4001-af6b-6e4fe19ada12" providerId="ADAL" clId="{0C810024-F200-4AD7-AC56-F9AEFEE21154}" dt="2017-10-11T01:45:38.320" v="976" actId="122"/>
          <ac:spMkLst>
            <pc:docMk/>
            <pc:sldMk cId="3325328327" sldId="303"/>
            <ac:spMk id="3" creationId="{6B52FA6D-1BBD-41C3-A2E1-308ED164C3C7}"/>
          </ac:spMkLst>
        </pc:spChg>
      </pc:sldChg>
      <pc:sldChg chg="modSp add">
        <pc:chgData name="CHARLTON ELIZABETH" userId="ed2c7363-624f-4001-af6b-6e4fe19ada12" providerId="ADAL" clId="{0C810024-F200-4AD7-AC56-F9AEFEE21154}" dt="2017-10-11T01:44:41.952" v="929" actId="403"/>
        <pc:sldMkLst>
          <pc:docMk/>
          <pc:sldMk cId="957832453" sldId="304"/>
        </pc:sldMkLst>
        <pc:spChg chg="mod">
          <ac:chgData name="CHARLTON ELIZABETH" userId="ed2c7363-624f-4001-af6b-6e4fe19ada12" providerId="ADAL" clId="{0C810024-F200-4AD7-AC56-F9AEFEE21154}" dt="2017-10-11T01:43:44.475" v="868" actId="20577"/>
          <ac:spMkLst>
            <pc:docMk/>
            <pc:sldMk cId="957832453" sldId="304"/>
            <ac:spMk id="2" creationId="{7DA3B366-DE4A-495D-90BD-93DD5875BB51}"/>
          </ac:spMkLst>
        </pc:spChg>
        <pc:spChg chg="mod">
          <ac:chgData name="CHARLTON ELIZABETH" userId="ed2c7363-624f-4001-af6b-6e4fe19ada12" providerId="ADAL" clId="{0C810024-F200-4AD7-AC56-F9AEFEE21154}" dt="2017-10-11T01:44:41.952" v="929" actId="403"/>
          <ac:spMkLst>
            <pc:docMk/>
            <pc:sldMk cId="957832453" sldId="304"/>
            <ac:spMk id="3" creationId="{2EE30AA9-2396-4EF0-9199-DE114695F6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5_ztbg6ATc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5_ztbg6AT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A3DBlpPMio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_WmoBfFMZg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5QFm0qeAlk" TargetMode="Externa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'https:/www.youtube.com/watch?v=tvKzyYy6qvY&amp;list=PLGniCcA0UBfEa6j7ZljW_lceQM83kU_94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65" y="1755410"/>
            <a:ext cx="10517945" cy="2387600"/>
          </a:xfrm>
        </p:spPr>
        <p:txBody>
          <a:bodyPr>
            <a:norm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Unit 1: Days 11-15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2422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12</a:t>
            </a:r>
          </a:p>
        </p:txBody>
      </p:sp>
    </p:spTree>
    <p:extLst>
      <p:ext uri="{BB962C8B-B14F-4D97-AF65-F5344CB8AC3E}">
        <p14:creationId xmlns:p14="http://schemas.microsoft.com/office/powerpoint/2010/main" val="6094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How would "After Twenty Years" be different if it were set in 2017?</a:t>
            </a:r>
          </a:p>
          <a:p>
            <a:pPr marL="0" indent="0">
              <a:buNone/>
            </a:pPr>
            <a:endParaRPr lang="en-US" sz="4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b="1">
                <a:solidFill>
                  <a:srgbClr val="FF0000"/>
                </a:solidFill>
              </a:rPr>
              <a:t>Explain your answer in 3-5 sentences.</a:t>
            </a:r>
          </a:p>
          <a:p>
            <a:pPr marL="0" indent="0">
              <a:buNone/>
            </a:pPr>
            <a:endParaRPr lang="en-US" sz="4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b="1">
                <a:solidFill>
                  <a:srgbClr val="FF0000"/>
                </a:solidFill>
              </a:rPr>
              <a:t>Then read your IR book.</a:t>
            </a:r>
          </a:p>
        </p:txBody>
      </p:sp>
    </p:spTree>
    <p:extLst>
      <p:ext uri="{BB962C8B-B14F-4D97-AF65-F5344CB8AC3E}">
        <p14:creationId xmlns:p14="http://schemas.microsoft.com/office/powerpoint/2010/main" val="426466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Vocabulary Study</a:t>
            </a:r>
            <a:endParaRPr lang="en-US"/>
          </a:p>
          <a:p>
            <a:r>
              <a:rPr lang="en-US" sz="3600"/>
              <a:t>Free Write</a:t>
            </a:r>
          </a:p>
          <a:p>
            <a:r>
              <a:rPr lang="en-US" sz="3600"/>
              <a:t>Introduction to questioning</a:t>
            </a:r>
          </a:p>
        </p:txBody>
      </p:sp>
    </p:spTree>
    <p:extLst>
      <p:ext uri="{BB962C8B-B14F-4D97-AF65-F5344CB8AC3E}">
        <p14:creationId xmlns:p14="http://schemas.microsoft.com/office/powerpoint/2010/main" val="4091762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DF612-8D66-4012-9A5A-F081E369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900DFA47-1A89-4B8E-A835-A55BAE766D3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72728" y="276225"/>
            <a:ext cx="8653255" cy="628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79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5D0B-A0B4-4910-B03C-D4E198F0B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 Vocabulary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32274-9485-412C-818B-40A81960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8F076-BAEC-4844-A14D-BF7A9E8C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BB3F7-9B4A-493F-A106-6E29FADC8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If you were in Jimmy's position, what would you have done?</a:t>
            </a:r>
          </a:p>
          <a:p>
            <a:pPr marL="0" indent="0">
              <a:buNone/>
            </a:pPr>
            <a:r>
              <a:rPr lang="en-US" sz="3600"/>
              <a:t>Do you think Jimmy did the right thing?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299285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932" y="210710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2121725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Why is it important to make connections while you read?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4800" b="1">
                <a:solidFill>
                  <a:srgbClr val="FF0000"/>
                </a:solidFill>
              </a:rPr>
              <a:t>Remember, I shouldn’t have to tell you what to do next!</a:t>
            </a:r>
          </a:p>
        </p:txBody>
      </p:sp>
    </p:spTree>
    <p:extLst>
      <p:ext uri="{BB962C8B-B14F-4D97-AF65-F5344CB8AC3E}">
        <p14:creationId xmlns:p14="http://schemas.microsoft.com/office/powerpoint/2010/main" val="466367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Visualizing</a:t>
            </a:r>
          </a:p>
          <a:p>
            <a:r>
              <a:rPr lang="en-US" sz="3600"/>
              <a:t>Introduction to questioning</a:t>
            </a:r>
          </a:p>
        </p:txBody>
      </p:sp>
    </p:spTree>
    <p:extLst>
      <p:ext uri="{BB962C8B-B14F-4D97-AF65-F5344CB8AC3E}">
        <p14:creationId xmlns:p14="http://schemas.microsoft.com/office/powerpoint/2010/main" val="903376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DF612-8D66-4012-9A5A-F081E369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900DFA47-1A89-4B8E-A835-A55BAE766D3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72728" y="276225"/>
            <a:ext cx="8653255" cy="628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5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933" y="2064898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11</a:t>
            </a:r>
          </a:p>
        </p:txBody>
      </p:sp>
    </p:spTree>
    <p:extLst>
      <p:ext uri="{BB962C8B-B14F-4D97-AF65-F5344CB8AC3E}">
        <p14:creationId xmlns:p14="http://schemas.microsoft.com/office/powerpoint/2010/main" val="3802408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12B9-95C6-45A1-8FC1-571622B0D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2FA6D-1BBD-41C3-A2E1-308ED164C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A reading strategy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Picturing characters, setting, moments, etc. as you read</a:t>
            </a:r>
          </a:p>
          <a:p>
            <a:pPr marL="0" indent="0">
              <a:buNone/>
            </a:pPr>
            <a:endParaRPr lang="en-US" sz="3600"/>
          </a:p>
          <a:p>
            <a:pPr marL="0" indent="0" algn="ctr">
              <a:buNone/>
            </a:pPr>
            <a:r>
              <a:rPr lang="en-US" sz="3600"/>
              <a:t>“The movie in your head.”</a:t>
            </a:r>
          </a:p>
        </p:txBody>
      </p:sp>
    </p:spTree>
    <p:extLst>
      <p:ext uri="{BB962C8B-B14F-4D97-AF65-F5344CB8AC3E}">
        <p14:creationId xmlns:p14="http://schemas.microsoft.com/office/powerpoint/2010/main" val="3325328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FE6C-F1FA-406B-BD96-CB3E5F17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“After Twenty Years” Video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3DAC6D92-141A-4F4E-8465-8D9FD12AA5A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00103" y="1449361"/>
            <a:ext cx="6791794" cy="509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66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1D091-1846-4BF8-B313-A28902E1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 and Talk: Visualizing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43E17-9A2D-4AE3-A12B-B0C4450F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/>
              <a:t>How does this video change how you understand or imagine the story?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How is the video different from what you pictured as you read?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9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C572-343F-4392-A63C-BB7A07E6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Questioning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C120B-3388-44DD-9529-9CEECA8BB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With your team, sort the questions.</a:t>
            </a:r>
          </a:p>
          <a:p>
            <a:pPr marL="0" indent="0">
              <a:buNone/>
            </a:pPr>
            <a:r>
              <a:rPr lang="en-US" sz="3600"/>
              <a:t>I am not going to tell you HOW you have to sort them. There is no wrong way to do this...the first time.</a:t>
            </a:r>
          </a:p>
        </p:txBody>
      </p:sp>
    </p:spTree>
    <p:extLst>
      <p:ext uri="{BB962C8B-B14F-4D97-AF65-F5344CB8AC3E}">
        <p14:creationId xmlns:p14="http://schemas.microsoft.com/office/powerpoint/2010/main" val="2507486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3B366-DE4A-495D-90BD-93DD5875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Sort Gallery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30AA9-2396-4EF0-9199-DE114695F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Try to figure out how each group sorted their questions.</a:t>
            </a:r>
          </a:p>
        </p:txBody>
      </p:sp>
    </p:spTree>
    <p:extLst>
      <p:ext uri="{BB962C8B-B14F-4D97-AF65-F5344CB8AC3E}">
        <p14:creationId xmlns:p14="http://schemas.microsoft.com/office/powerpoint/2010/main" val="957832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89761-FDB9-48A5-B63E-44948CB3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Costa's Levels Questioning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AA02A8-E977-4C0C-B72D-9799C64CE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(An AVID strategy)</a:t>
            </a:r>
          </a:p>
        </p:txBody>
      </p:sp>
    </p:spTree>
    <p:extLst>
      <p:ext uri="{BB962C8B-B14F-4D97-AF65-F5344CB8AC3E}">
        <p14:creationId xmlns:p14="http://schemas.microsoft.com/office/powerpoint/2010/main" val="1414225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E271-2990-44E5-96EF-54A035E5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C034F-EA0A-431F-8C49-56D077104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"Look it up" Questions</a:t>
            </a:r>
          </a:p>
          <a:p>
            <a:r>
              <a:rPr lang="en-US" sz="3600"/>
              <a:t>Clear answers, usually black and white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53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2F1A-5F24-4AB2-B7F5-531F9650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59DC1-18A4-43A5-A54E-6A135EBBE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"Read between the lines"</a:t>
            </a:r>
          </a:p>
          <a:p>
            <a:r>
              <a:rPr lang="en-US" sz="3600"/>
              <a:t>You interpret/infer the answer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You already know the information, but now you are working with it.</a:t>
            </a:r>
          </a:p>
        </p:txBody>
      </p:sp>
    </p:spTree>
    <p:extLst>
      <p:ext uri="{BB962C8B-B14F-4D97-AF65-F5344CB8AC3E}">
        <p14:creationId xmlns:p14="http://schemas.microsoft.com/office/powerpoint/2010/main" val="18337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7D10-88B8-4FC5-894D-3AF900E5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F94A-C88D-463D-ABAA-D403388CB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Open-Ended</a:t>
            </a:r>
            <a:endParaRPr lang="en-US"/>
          </a:p>
          <a:p>
            <a:r>
              <a:rPr lang="en-US" sz="3600"/>
              <a:t>No clear answer</a:t>
            </a:r>
          </a:p>
          <a:p>
            <a:r>
              <a:rPr lang="en-US" sz="3600"/>
              <a:t>Usually opinions</a:t>
            </a:r>
          </a:p>
        </p:txBody>
      </p:sp>
    </p:spTree>
    <p:extLst>
      <p:ext uri="{BB962C8B-B14F-4D97-AF65-F5344CB8AC3E}">
        <p14:creationId xmlns:p14="http://schemas.microsoft.com/office/powerpoint/2010/main" val="3118369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822E9-7374-4DBE-8623-3D2D773CE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Re-sort the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A6DD0-6B3C-4004-8FF0-47A4D869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What did you think of “After Twenty Years”?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7200" b="1">
                <a:solidFill>
                  <a:srgbClr val="FF0000"/>
                </a:solidFill>
              </a:rPr>
              <a:t>Answer the prompt in 3-5 sentences. Then read your book.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12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8BF8-8348-4156-B78F-17892DAE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Questioning Practice</a:t>
            </a:r>
          </a:p>
        </p:txBody>
      </p:sp>
      <p:pic>
        <p:nvPicPr>
          <p:cNvPr id="6" name="Picture 6">
            <a:hlinkClick r:id="" action="ppaction://media"/>
            <a:extLst>
              <a:ext uri="{FF2B5EF4-FFF2-40B4-BE49-F238E27FC236}">
                <a16:creationId xmlns:a16="http://schemas.microsoft.com/office/drawing/2014/main" id="{017FE34C-A2D7-4D6B-B933-4CED087EC46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75176" y="1406036"/>
            <a:ext cx="7441647" cy="520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95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3219-A9DB-4A32-B509-D181D3D9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Ticket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764A3-EA6F-47B0-8ABF-558A3B4A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On a HALF sheet of paper, write one of each level of questions about "Geri's Game."</a:t>
            </a:r>
          </a:p>
        </p:txBody>
      </p:sp>
    </p:spTree>
    <p:extLst>
      <p:ext uri="{BB962C8B-B14F-4D97-AF65-F5344CB8AC3E}">
        <p14:creationId xmlns:p14="http://schemas.microsoft.com/office/powerpoint/2010/main" val="3669206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7729" y="2064899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2812737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>
              <a:buNone/>
            </a:pPr>
            <a:r>
              <a:rPr lang="en-US" sz="3600"/>
              <a:t>Take the following level 1 question and re-write it so it is level 2. Then re-write it as a level 3.</a:t>
            </a:r>
          </a:p>
          <a:p>
            <a:pPr marL="0" algn="ctr">
              <a:buNone/>
            </a:pPr>
            <a:endParaRPr lang="en-US" sz="3600"/>
          </a:p>
          <a:p>
            <a:pPr marL="0" algn="ctr">
              <a:buNone/>
            </a:pPr>
            <a:r>
              <a:rPr lang="en-US" sz="3600"/>
              <a:t>Label the parts of the plot diagram.</a:t>
            </a:r>
            <a:endParaRPr sz="3600"/>
          </a:p>
          <a:p>
            <a:pPr marL="0" algn="ctr">
              <a:buNone/>
            </a:pPr>
            <a:endParaRPr lang="en-US" sz="3600"/>
          </a:p>
          <a:p>
            <a:pPr marL="0">
              <a:buNone/>
            </a:pPr>
            <a:r>
              <a:rPr lang="en-US" sz="3600" b="1">
                <a:solidFill>
                  <a:srgbClr val="FF0000"/>
                </a:solidFill>
              </a:rPr>
              <a:t>Maybe if I put something in red here, it will automatically remind you to do something after your bell ringer.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641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Library </a:t>
            </a:r>
          </a:p>
          <a:p>
            <a:r>
              <a:rPr lang="en-US" sz="3600"/>
              <a:t>Wrap Up Questioning</a:t>
            </a:r>
            <a:endParaRPr/>
          </a:p>
          <a:p>
            <a:r>
              <a:rPr lang="en-US" sz="3600"/>
              <a:t>"The Circuit“ Nonfiction preparation</a:t>
            </a:r>
          </a:p>
          <a:p>
            <a:r>
              <a:rPr lang="en-US" sz="3600"/>
              <a:t>Predictions</a:t>
            </a:r>
          </a:p>
        </p:txBody>
      </p:sp>
    </p:spTree>
    <p:extLst>
      <p:ext uri="{BB962C8B-B14F-4D97-AF65-F5344CB8AC3E}">
        <p14:creationId xmlns:p14="http://schemas.microsoft.com/office/powerpoint/2010/main" val="14528373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9A8C4-FA61-4399-B63A-9E4AA2CA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Library Trip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1053B-8B56-4D28-B11D-F3DFE72B5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24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F516-D5D9-4AF7-9234-8A13DC574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1C65B-30B0-4E5D-AED4-B8B2B42B1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We are going to sort your questions from "Geri's Game."</a:t>
            </a:r>
            <a:endParaRPr lang="en-US"/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With your team, decide if the question read is Level 1, 2, or 3.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Then write your answer on your white board.</a:t>
            </a:r>
          </a:p>
        </p:txBody>
      </p:sp>
    </p:spTree>
    <p:extLst>
      <p:ext uri="{BB962C8B-B14F-4D97-AF65-F5344CB8AC3E}">
        <p14:creationId xmlns:p14="http://schemas.microsoft.com/office/powerpoint/2010/main" val="7382020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D1D0-E635-42F0-8D05-280A51AD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Strategies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1C818-4D38-45A2-B38F-1CA34F6E1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3600"/>
              <a:t>Predict: a guess about the future</a:t>
            </a:r>
          </a:p>
          <a:p>
            <a:r>
              <a:rPr lang="en-US" sz="3600"/>
              <a:t>Visualize: the movie in your head</a:t>
            </a:r>
          </a:p>
          <a:p>
            <a:r>
              <a:rPr lang="en-US" sz="3600"/>
              <a:t>Question: Costa's 3 Levels</a:t>
            </a:r>
          </a:p>
          <a:p>
            <a:r>
              <a:rPr lang="en-US" sz="3600"/>
              <a:t>Connect: how does the reading relate to you, the world, or other texts?</a:t>
            </a:r>
          </a:p>
          <a:p>
            <a:r>
              <a:rPr lang="en-US" sz="3600"/>
              <a:t>Identify: plot, setting, theme, tone, symbolism, vocab...</a:t>
            </a:r>
          </a:p>
          <a:p>
            <a:r>
              <a:rPr lang="en-US" sz="3600"/>
              <a:t>Infer: reaching a conclusion based on fact or evidence</a:t>
            </a:r>
          </a:p>
          <a:p>
            <a:r>
              <a:rPr lang="en-US" sz="3600"/>
              <a:t>Evaluate: deciding what your opinion is</a:t>
            </a:r>
          </a:p>
        </p:txBody>
      </p:sp>
    </p:spTree>
    <p:extLst>
      <p:ext uri="{BB962C8B-B14F-4D97-AF65-F5344CB8AC3E}">
        <p14:creationId xmlns:p14="http://schemas.microsoft.com/office/powerpoint/2010/main" val="340814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08F28-3ED1-4E57-B528-AAAA2D2C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Strategy Sentence Starter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11479-F751-4BB8-9157-07C2B3D2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91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DC217-ED50-443D-9B3D-EB9A535F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While we read...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F5F91-4A75-4F2C-90EB-06B8A051E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Use TWO of each of the sentence starters to practice all the reading strategies. You should have 14 by the end of class.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5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Class Updates: Reading Time and Late Assignments</a:t>
            </a:r>
          </a:p>
          <a:p>
            <a:r>
              <a:rPr lang="en-US" sz="3600"/>
              <a:t>Plot Competition</a:t>
            </a:r>
          </a:p>
          <a:p>
            <a:r>
              <a:rPr lang="en-US" sz="3600"/>
              <a:t>Reading Strategies: Connections and Vocabulary</a:t>
            </a:r>
          </a:p>
          <a:p>
            <a:r>
              <a:rPr lang="en-US" sz="3600"/>
              <a:t>O. Henry Biography</a:t>
            </a:r>
          </a:p>
        </p:txBody>
      </p:sp>
    </p:spTree>
    <p:extLst>
      <p:ext uri="{BB962C8B-B14F-4D97-AF65-F5344CB8AC3E}">
        <p14:creationId xmlns:p14="http://schemas.microsoft.com/office/powerpoint/2010/main" val="41005249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74502-4D7A-46B0-AD63-1139A0B6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“Picking Strawberries: Could You Do It?” (295)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9DD5-9F3F-4AFF-9D10-A6D0900CA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41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20FF-3FA1-4E1D-89AB-0827EB354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 Tying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62657-E740-4464-83F7-BB28AE94E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6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D214-6C81-425B-9D5E-038FA957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“Cesar Chavez: He Made a Difference” (290)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D1AD-9257-467D-BAEB-974D3565B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430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8381-CFD3-4BAA-976F-A3D427E6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Strategy Work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4D7DC-D59E-4932-BFCE-A4D93425E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53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9E6A-04BB-4C94-8E71-4965E76B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 and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2565C-5593-429D-B051-3D5A3581A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Based on our nonfiction readings, what is our next story going to be about?</a:t>
            </a:r>
          </a:p>
        </p:txBody>
      </p:sp>
    </p:spTree>
    <p:extLst>
      <p:ext uri="{BB962C8B-B14F-4D97-AF65-F5344CB8AC3E}">
        <p14:creationId xmlns:p14="http://schemas.microsoft.com/office/powerpoint/2010/main" val="5120481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C567D-2FBC-4570-A6CD-DFF30DF0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Class...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90C76-1D13-4AAE-8A02-C6B8838E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We are going to read the short story "The Circuit."</a:t>
            </a:r>
          </a:p>
          <a:p>
            <a:pPr marL="0" indent="0">
              <a:buNone/>
            </a:pPr>
            <a:r>
              <a:rPr lang="en-US" sz="3600"/>
              <a:t>I might cry.</a:t>
            </a:r>
          </a:p>
        </p:txBody>
      </p:sp>
    </p:spTree>
    <p:extLst>
      <p:ext uri="{BB962C8B-B14F-4D97-AF65-F5344CB8AC3E}">
        <p14:creationId xmlns:p14="http://schemas.microsoft.com/office/powerpoint/2010/main" val="35140310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932" y="2219643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15</a:t>
            </a:r>
          </a:p>
        </p:txBody>
      </p:sp>
    </p:spTree>
    <p:extLst>
      <p:ext uri="{BB962C8B-B14F-4D97-AF65-F5344CB8AC3E}">
        <p14:creationId xmlns:p14="http://schemas.microsoft.com/office/powerpoint/2010/main" val="23011321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What are you doing over MEA break?</a:t>
            </a:r>
          </a:p>
        </p:txBody>
      </p:sp>
    </p:spTree>
    <p:extLst>
      <p:ext uri="{BB962C8B-B14F-4D97-AF65-F5344CB8AC3E}">
        <p14:creationId xmlns:p14="http://schemas.microsoft.com/office/powerpoint/2010/main" val="29530900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3D45-0567-4D4A-BC01-FD2334F69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1694E-B6FA-443A-8DDC-9A4888977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“The Circuit”</a:t>
            </a:r>
          </a:p>
          <a:p>
            <a:r>
              <a:rPr lang="en-US" sz="3600"/>
              <a:t>Plot review</a:t>
            </a:r>
          </a:p>
          <a:p>
            <a:r>
              <a:rPr lang="en-US" sz="3600"/>
              <a:t>Theme review</a:t>
            </a:r>
          </a:p>
        </p:txBody>
      </p:sp>
    </p:spTree>
    <p:extLst>
      <p:ext uri="{BB962C8B-B14F-4D97-AF65-F5344CB8AC3E}">
        <p14:creationId xmlns:p14="http://schemas.microsoft.com/office/powerpoint/2010/main" val="1596225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A8A3-F891-4C86-AF73-65BC2E6CE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"The Circuit"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1BEEB-6BE1-4948-AC5A-67FFC89C0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4EA2E-F869-4230-9CD2-A72E621A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C7CB0-0746-49D5-9B9B-F1FD63123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Reading Time</a:t>
            </a:r>
          </a:p>
          <a:p>
            <a:pPr lvl="1"/>
            <a:r>
              <a:rPr lang="en-US" sz="3600"/>
              <a:t>IR Projects (copies coming to you next class)</a:t>
            </a:r>
          </a:p>
          <a:p>
            <a:r>
              <a:rPr lang="en-US" sz="3600"/>
              <a:t>Late Assignments</a:t>
            </a:r>
          </a:p>
        </p:txBody>
      </p:sp>
    </p:spTree>
    <p:extLst>
      <p:ext uri="{BB962C8B-B14F-4D97-AF65-F5344CB8AC3E}">
        <p14:creationId xmlns:p14="http://schemas.microsoft.com/office/powerpoint/2010/main" val="82193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86DC-B444-4CF8-85CA-79A94397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Migrant Camps</a:t>
            </a: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16845026-BF2C-4E78-826F-4ECD20DE415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24456" y="1394926"/>
            <a:ext cx="7136904" cy="51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661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BF830-8F43-46BE-87E6-1495595D5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"The Circuit" Plot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36FB8-B4AA-4D79-96E9-9E0E3847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On the back of your reading strategies, please complete a plot diagram for "The Circuit."</a:t>
            </a:r>
          </a:p>
        </p:txBody>
      </p:sp>
    </p:spTree>
    <p:extLst>
      <p:ext uri="{BB962C8B-B14F-4D97-AF65-F5344CB8AC3E}">
        <p14:creationId xmlns:p14="http://schemas.microsoft.com/office/powerpoint/2010/main" val="30293731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86DD-27D9-47E1-9BEF-BD42982C7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F0C42-C255-4FB3-9AD7-E50E00048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/>
              <a:t>Theme:</a:t>
            </a:r>
            <a:r>
              <a:rPr lang="en-US" sz="3600"/>
              <a:t> the main idea; the lesson the author wants the reader to understand.</a:t>
            </a:r>
          </a:p>
        </p:txBody>
      </p:sp>
    </p:spTree>
    <p:extLst>
      <p:ext uri="{BB962C8B-B14F-4D97-AF65-F5344CB8AC3E}">
        <p14:creationId xmlns:p14="http://schemas.microsoft.com/office/powerpoint/2010/main" val="1752991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59FE-2936-4125-89F3-C3F871235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Themes vs.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F6AAC-5340-4AE7-9AA0-14469173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Theme is NOT one word (example: family, love, revenge).</a:t>
            </a:r>
          </a:p>
          <a:p>
            <a:pPr marL="0" indent="0">
              <a:buNone/>
            </a:pPr>
            <a:r>
              <a:rPr lang="en-US" sz="3600"/>
              <a:t>TOPICS are one word. THEMES are a full sentence about a topic.</a:t>
            </a:r>
          </a:p>
          <a:p>
            <a:pPr marL="0" indent="0">
              <a:buNone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5387284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FE95-F6BE-47B9-895E-3232968C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Theme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C35E0-E2F4-4E11-A347-E1CDB44DF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600"/>
              <a:t>Read the text.</a:t>
            </a:r>
          </a:p>
          <a:p>
            <a:pPr marL="514350" indent="-514350">
              <a:buAutoNum type="arabicPeriod"/>
            </a:pPr>
            <a:r>
              <a:rPr lang="en-US" sz="3600"/>
              <a:t>Make a list of topics.</a:t>
            </a:r>
          </a:p>
          <a:p>
            <a:pPr marL="514350" indent="-514350">
              <a:buAutoNum type="arabicPeriod"/>
            </a:pPr>
            <a:r>
              <a:rPr lang="en-US" sz="3600"/>
              <a:t>Pick ONE topic.</a:t>
            </a:r>
          </a:p>
          <a:p>
            <a:pPr marL="514350" indent="-514350">
              <a:buAutoNum type="arabicPeriod"/>
            </a:pPr>
            <a:r>
              <a:rPr lang="en-US" sz="3600"/>
              <a:t>Finish the sentence "The author believes that..."</a:t>
            </a:r>
          </a:p>
        </p:txBody>
      </p:sp>
    </p:spTree>
    <p:extLst>
      <p:ext uri="{BB962C8B-B14F-4D97-AF65-F5344CB8AC3E}">
        <p14:creationId xmlns:p14="http://schemas.microsoft.com/office/powerpoint/2010/main" val="31517394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02D05-CF27-46FD-8478-79FFFA5F4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Identifying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E22AD-2828-40DB-8DC9-34E0A9886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>
                <a:hlinkClick r:id="rId2"/>
              </a:rPr>
              <a:t>https://www.youtube.com/watch?v=tvKzyYy6qvY&amp;list=PLGniCcA0UBfEa6j7ZljW_lceQM83kU_94</a:t>
            </a:r>
            <a:r>
              <a:rPr lang="en-US"/>
              <a:t> </a:t>
            </a:r>
            <a:endParaRPr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252D80-8683-4699-86CA-8D6FD32CA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53191"/>
              </p:ext>
            </p:extLst>
          </p:nvPr>
        </p:nvGraphicFramePr>
        <p:xfrm>
          <a:off x="1419225" y="1476375"/>
          <a:ext cx="9610724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0601118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70695201"/>
                    </a:ext>
                  </a:extLst>
                </a:gridCol>
                <a:gridCol w="5667374">
                  <a:extLst>
                    <a:ext uri="{9D8B030D-6E8A-4147-A177-3AD203B41FA5}">
                      <a16:colId xmlns:a16="http://schemas.microsoft.com/office/drawing/2014/main" val="157480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</a:rPr>
                        <a:t>Movie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</a:rPr>
                        <a:t>Topics (List 4)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</a:rPr>
                        <a:t>Theme "The author believes that..."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75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87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020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232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777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5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989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161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6F8C-EC93-4CDD-B483-2619641E8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Homework: Songs and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1DB95-BA7F-4DFA-97ED-F3CA747B9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842"/>
            <a:ext cx="10515600" cy="47154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Pick 3-5 songs. Then identify the theme in all three. Explain WHY you chose that theme.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611531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E0C6F-56CA-43C8-BCBD-10151030F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E5D4-9EAF-4631-9F8B-488546C83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96" y="1419225"/>
            <a:ext cx="11021352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600"/>
              <a:t>3 songs=7 points</a:t>
            </a:r>
          </a:p>
          <a:p>
            <a:pPr marL="0" indent="0">
              <a:buNone/>
            </a:pPr>
            <a:r>
              <a:rPr lang="en-US" sz="3600"/>
              <a:t>5 songs= 10 points</a:t>
            </a:r>
          </a:p>
          <a:p>
            <a:pPr marL="0" indent="0">
              <a:buNone/>
            </a:pPr>
            <a:endParaRPr lang="en-US" sz="3600"/>
          </a:p>
          <a:p>
            <a:pPr marL="0">
              <a:buNone/>
            </a:pPr>
            <a:r>
              <a:rPr lang="en-US" sz="3600"/>
              <a:t>Example: "</a:t>
            </a:r>
            <a:r>
              <a:rPr lang="en-US" sz="3600" err="1"/>
              <a:t>Tearin</a:t>
            </a:r>
            <a:r>
              <a:rPr lang="en-US" sz="3600"/>
              <a:t>' Up my Heart" by NSYNC</a:t>
            </a:r>
          </a:p>
          <a:p>
            <a:r>
              <a:rPr lang="en-US" sz="3600"/>
              <a:t>Love is both a good and bad thing; it can cause pain, but also happiness.</a:t>
            </a:r>
          </a:p>
          <a:p>
            <a:pPr marL="0" indent="0">
              <a:buNone/>
            </a:pPr>
            <a:r>
              <a:rPr lang="en-US" sz="3600"/>
              <a:t>The song says, "It's </a:t>
            </a:r>
            <a:r>
              <a:rPr lang="en-US" sz="3600" err="1"/>
              <a:t>tearin</a:t>
            </a:r>
            <a:r>
              <a:rPr lang="en-US" sz="3600"/>
              <a:t>' up my heart when I'm with you, but when we are apart I feel it too" which means that both being with and away from the person causes pain.</a:t>
            </a:r>
            <a:endParaRPr sz="36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0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F6DE-6F2E-46AE-AD24-76205ADAE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99B6B-79A4-4D5C-9696-806546A43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D51D0-BB0D-4D9E-AAC6-6064226F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Strategies: Connections and Vocab.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4186-924C-443C-8095-9CD2BC672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3600"/>
              <a:t>Connections</a:t>
            </a:r>
          </a:p>
          <a:p>
            <a:pPr lvl="1" fontAlgn="base"/>
            <a:r>
              <a:rPr lang="en-US" sz="3600"/>
              <a:t>This reminds me of… </a:t>
            </a:r>
          </a:p>
          <a:p>
            <a:pPr lvl="1" fontAlgn="base"/>
            <a:r>
              <a:rPr lang="en-US" sz="3600"/>
              <a:t>This relates to my life because… </a:t>
            </a:r>
          </a:p>
          <a:p>
            <a:pPr marL="0" indent="0" fontAlgn="base">
              <a:buNone/>
            </a:pPr>
            <a:r>
              <a:rPr lang="en-US" sz="3600"/>
              <a:t>Vocabulary</a:t>
            </a:r>
          </a:p>
          <a:p>
            <a:pPr lvl="1" fontAlgn="base"/>
            <a:r>
              <a:rPr lang="en-US" sz="3600"/>
              <a:t>Highlight/Squiggle under any word you don’t understand</a:t>
            </a:r>
          </a:p>
        </p:txBody>
      </p:sp>
    </p:spTree>
    <p:extLst>
      <p:ext uri="{BB962C8B-B14F-4D97-AF65-F5344CB8AC3E}">
        <p14:creationId xmlns:p14="http://schemas.microsoft.com/office/powerpoint/2010/main" val="236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A59E-9BFA-4418-AA87-92E9BD08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O. Henry Biography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F561-0F33-48D9-AA58-210D3C3A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While we read, highlight/squiggle each word that you don't immediately know the definition of.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Also make note of any connections you make between the biography and "After Twenty Years."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1648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B31-98A9-44CD-B43B-F50D8842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Vocabulary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270F6-5D43-46EE-9E0E-22B427E08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1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Unit 1: Days 11-15</vt:lpstr>
      <vt:lpstr>Day 11</vt:lpstr>
      <vt:lpstr>Bell Ringer</vt:lpstr>
      <vt:lpstr>Plan for the Day</vt:lpstr>
      <vt:lpstr>Class Updates</vt:lpstr>
      <vt:lpstr>Plot Competition</vt:lpstr>
      <vt:lpstr>Reading Strategies: Connections and Vocab.</vt:lpstr>
      <vt:lpstr>O. Henry Biography</vt:lpstr>
      <vt:lpstr>Vocabulary Study</vt:lpstr>
      <vt:lpstr>Day 12</vt:lpstr>
      <vt:lpstr>Bell Ringer</vt:lpstr>
      <vt:lpstr>Plan for the Day</vt:lpstr>
      <vt:lpstr>PowerPoint Presentation</vt:lpstr>
      <vt:lpstr>Continue Vocabulary Study</vt:lpstr>
      <vt:lpstr>Free Write</vt:lpstr>
      <vt:lpstr>Day 13</vt:lpstr>
      <vt:lpstr>Bell Ringer</vt:lpstr>
      <vt:lpstr>Plan for the Day</vt:lpstr>
      <vt:lpstr>PowerPoint Presentation</vt:lpstr>
      <vt:lpstr>Visualizing</vt:lpstr>
      <vt:lpstr>“After Twenty Years” Video</vt:lpstr>
      <vt:lpstr>Turn and Talk: Visualizing</vt:lpstr>
      <vt:lpstr>Introduction to Questioning Sort</vt:lpstr>
      <vt:lpstr>Group Sort Gallery Walk</vt:lpstr>
      <vt:lpstr>Costa's Levels Questioning</vt:lpstr>
      <vt:lpstr>Level 1</vt:lpstr>
      <vt:lpstr>Level 2</vt:lpstr>
      <vt:lpstr>Level 3</vt:lpstr>
      <vt:lpstr>Re-sort the Questions</vt:lpstr>
      <vt:lpstr>Questioning Practice</vt:lpstr>
      <vt:lpstr>Exit Ticket</vt:lpstr>
      <vt:lpstr>Day 14</vt:lpstr>
      <vt:lpstr>Bell Ringer</vt:lpstr>
      <vt:lpstr>Plan for the Day</vt:lpstr>
      <vt:lpstr>Library Trip</vt:lpstr>
      <vt:lpstr>Evaluating Our Questions</vt:lpstr>
      <vt:lpstr>Reading Strategies Notes</vt:lpstr>
      <vt:lpstr>Reading Strategy Sentence Starter Sheet</vt:lpstr>
      <vt:lpstr>While we read...</vt:lpstr>
      <vt:lpstr>“Picking Strawberries: Could You Do It?” (295)</vt:lpstr>
      <vt:lpstr>String Tying Challenge</vt:lpstr>
      <vt:lpstr>“Cesar Chavez: He Made a Difference” (290)</vt:lpstr>
      <vt:lpstr>Reading Strategy Work Time</vt:lpstr>
      <vt:lpstr>Turn and Talk</vt:lpstr>
      <vt:lpstr>Next Class...</vt:lpstr>
      <vt:lpstr>Day 15</vt:lpstr>
      <vt:lpstr>Bell Ringer</vt:lpstr>
      <vt:lpstr>Plan for the Day</vt:lpstr>
      <vt:lpstr>"The Circuit"</vt:lpstr>
      <vt:lpstr>Migrant Camps</vt:lpstr>
      <vt:lpstr>"The Circuit" Plot Diagram</vt:lpstr>
      <vt:lpstr>Theme</vt:lpstr>
      <vt:lpstr>Themes vs. Topics</vt:lpstr>
      <vt:lpstr>Identifying Theme </vt:lpstr>
      <vt:lpstr>Practice Identifying Theme</vt:lpstr>
      <vt:lpstr>Homework: Songs and Theme</vt:lpstr>
      <vt:lpstr>Grading Scale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Days 11-15</dc:title>
  <cp:revision>1</cp:revision>
  <dcterms:modified xsi:type="dcterms:W3CDTF">2017-10-23T01:20:17Z</dcterms:modified>
</cp:coreProperties>
</file>